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3093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et All The World In Every Corner Sing]]></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p:cNvSpPr txBox="1"/>
          <p:nvPr/>
        </p:nvSpPr>
        <p:spPr>
          <a:xfrm>
            <a:off x="685800" y="2914650"/>
            <a:ext cx="5419725" cy="9239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000" spc="0" u="none" cap="none">
                <a:solidFill>
                  <a:srgbClr val="FFFFFF">
                    <a:alpha val="100000"/>
                  </a:srgbClr>
                </a:solidFill>
                <a:latin typeface="Calibri"/>
              </a:rPr>
              <a:t><![CDATA[Full lyrics and sheet music are not included because this hymn is not currently marked as public domain in the HymnInfo database. Please consult a licensed hymnal or authorized publisher for the complete text and music.]]></a:t>
            </a:r>
          </a:p>
        </p:txBody>
      </p:sp>
      <p:sp>
        <p:nvSpPr>
          <p:cNvPr id="9"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10"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Let All The World In Every Corner Sing is a compact but expansive hymn of prais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 only two stanzas, George Herbert moves from the praise of all creation to the worship of the church and finally to the heart as the deepest place where praise must be offere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is especially useful as a call to worship, a hymn of adoration, or a congregational response to Scripture readings from the Psalm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invites singers to imagine worship filling heaven and earth, while also reminding them that public song must be joined to inward devo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central message is that God is worthy of praise everywher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is hymn teaches that worship is the proper response of all creation to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Heaven and earth are not merely the setting for praise; they are pictured as spaces that should be filled with praise to God as Ki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also teaches that congregational worship cannot be reduced to outward soun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church may sing loudly and publicly, but Herbert insists that the heart bears the largest par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rue worship joins voice, community, and inward devotion.]]></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as a call to worship when the service begins with praise, thanksgiving, or a psalm reading.]]></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air it with Psalm 96:1-3 to teach the biblical call for all the earth to sing to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vite the congregation to consider whether their outward singing is joined to inward devo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in services focused on music ministry, congregational song, or the theology of worship.]]></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ecause the McCutchan tune is copyrighted, confirm licensing before reproducing or projecting this setting.]]></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2026-08-28T10:57:40Z</dcterms:created>
  <dcterms:modified xsi:type="dcterms:W3CDTF">2026-08-28T10:57:40Z</dcterms:modified>
  <dc:title>Let All The World In Every Corner Sing Teaching Guide</dc:title>
  <dc:description>Hymn study resource prepared by HymnInfo.com.</dc:description>
  <dc:subject>Hymn study resource</dc:subject>
  <cp:keywords>hymn study, Christian worship, church teaching, HymnInfo</cp:keywords>
  <cp:category/>
  <cp:revision/>
  <cp:contentStatus/>
</cp:coreProperties>
</file>