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5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827">
              <a:alpha val="80000"/>
            </a:srgbClr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1143000"/>
            <a:ext cx="62179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 It Breathe on Me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713232" y="2606040"/>
            <a:ext cx="2194560" cy="0"/>
          </a:xfrm>
          <a:prstGeom prst="line">
            <a:avLst/>
          </a:prstGeom>
          <a:noFill/>
          <a:ln w="30480">
            <a:solidFill>
              <a:srgbClr val="F0B24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2852928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7E6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gospel song of prayer for the Holy Spirit’s renewing breath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31520" y="37947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Magnolia Lewis-Butts • 1942 • John 20:22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49808" y="598932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7E6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Study Teaching Guide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1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Renewal for Worship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restores honest prayer and living praise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91640"/>
            <a:ext cx="3246120" cy="356616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480560" y="1691640"/>
            <a:ext cx="3246120" cy="356616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38160" y="1691640"/>
            <a:ext cx="3246120" cy="356616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103120" y="1965960"/>
            <a:ext cx="713232" cy="713232"/>
          </a:xfrm>
          <a:prstGeom prst="ellipse">
            <a:avLst/>
          </a:prstGeom>
          <a:solidFill>
            <a:srgbClr val="476A8A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21992" y="2084832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34440" y="297180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Clean Heart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2588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51 asks God to create and renew.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760720" y="1965960"/>
            <a:ext cx="713232" cy="713232"/>
          </a:xfrm>
          <a:prstGeom prst="ellipse">
            <a:avLst/>
          </a:prstGeom>
          <a:solidFill>
            <a:srgbClr val="C88A2A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79592" y="2084832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92040" y="297180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Restored Joy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98348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does not ignore sorrow; he restores joy in salvation.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418320" y="1965960"/>
            <a:ext cx="713232" cy="713232"/>
          </a:xfrm>
          <a:prstGeom prst="ellipse">
            <a:avLst/>
          </a:prstGeom>
          <a:solidFill>
            <a:srgbClr val="5F6F52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37192" y="2084832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549640" y="297180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Willing Spirit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64108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Renewal moves from prayer to obedience.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3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58368"/>
            <a:ext cx="5486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Power for Witness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3232" y="1554480"/>
            <a:ext cx="4754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9E8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Acts 2 reminds the church that the Spirit’s breath is not only for comfort. God renews his people so they can speak, serve, forgive, and bear witness.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583680" y="1325880"/>
            <a:ext cx="4480560" cy="4023360"/>
          </a:xfrm>
          <a:prstGeom prst="roundRect">
            <a:avLst>
              <a:gd name="adj" fmla="val 2727"/>
            </a:avLst>
          </a:prstGeom>
          <a:solidFill>
            <a:srgbClr val="FFF8EE">
              <a:alpha val="97000"/>
            </a:srgbClr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31152" y="1755648"/>
            <a:ext cx="3931920" cy="3108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fear to courage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private prayer to public witness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fatigue to faithful service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scattered hearts to one worshiping body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8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Central Prayer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song functions in congregational singing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pic>
        <p:nvPicPr>
          <p:cNvPr id="5" name="Image 0" descr="/mnt/data/_let_it_breathe_assets/bg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627632"/>
            <a:ext cx="4937760" cy="38404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89320" y="1627632"/>
            <a:ext cx="5394960" cy="38404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55080" y="1993392"/>
            <a:ext cx="4663440" cy="1371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prayer can teach the whole church to ask together for renewal. The strength of this gospel song is its clarity: God’s people need the Spirit’s breath for worship, holiness, and service.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6400800" y="3657600"/>
            <a:ext cx="1828800" cy="0"/>
          </a:xfrm>
          <a:prstGeom prst="line">
            <a:avLst/>
          </a:prstGeom>
          <a:noFill/>
          <a:ln w="22860">
            <a:solidFill>
              <a:srgbClr val="C88A2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55080" y="391363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A64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it as prayer, not as performance.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EF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Major ideas to teach carefully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6420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1956816"/>
            <a:ext cx="658368" cy="658368"/>
          </a:xfrm>
          <a:prstGeom prst="ellipse">
            <a:avLst/>
          </a:prstGeom>
          <a:solidFill>
            <a:srgbClr val="476A8A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09397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810512" y="189280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Holy Spirit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810512" y="235000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renewing presence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26280" y="166420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1956816"/>
            <a:ext cx="658368" cy="658368"/>
          </a:xfrm>
          <a:prstGeom prst="ellipse">
            <a:avLst/>
          </a:prstGeom>
          <a:solidFill>
            <a:srgbClr val="A64B2A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209397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513832" y="189280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Prayer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513832" y="235000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Humble dependence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0" y="166420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956816"/>
            <a:ext cx="658368" cy="658368"/>
          </a:xfrm>
          <a:prstGeom prst="ellipse">
            <a:avLst/>
          </a:prstGeom>
          <a:solidFill>
            <a:srgbClr val="5F6F52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0" y="209397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217152" y="189280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Renewal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17152" y="235000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Fresh life for weary hearts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22960" y="353872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05840" y="3831336"/>
            <a:ext cx="658368" cy="658368"/>
          </a:xfrm>
          <a:prstGeom prst="ellipse">
            <a:avLst/>
          </a:prstGeom>
          <a:solidFill>
            <a:srgbClr val="C88A2A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5840" y="396849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810512" y="376732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Presence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810512" y="422452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with his people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526280" y="353872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09160" y="3831336"/>
            <a:ext cx="658368" cy="658368"/>
          </a:xfrm>
          <a:prstGeom prst="ellipse">
            <a:avLst/>
          </a:prstGeom>
          <a:solidFill>
            <a:srgbClr val="476A8A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396849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513832" y="376732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Pentecost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513832" y="422452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for witness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8229600" y="3538728"/>
            <a:ext cx="3154680" cy="1353312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412480" y="3831336"/>
            <a:ext cx="658368" cy="658368"/>
          </a:xfrm>
          <a:prstGeom prst="ellipse">
            <a:avLst/>
          </a:prstGeom>
          <a:solidFill>
            <a:srgbClr val="A64B2A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12480" y="396849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217152" y="3767328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Grace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9217152" y="422452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Life received, not produced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8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the sound and shape of the song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600200"/>
            <a:ext cx="516636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965960"/>
            <a:ext cx="4572000" cy="3063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text is concise and prayer-like.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repeated request gives the congregation one shared voice.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central image is breath: life, renewal, and Spirit.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tone should be reverent and expectant.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63640" y="1600200"/>
            <a:ext cx="516636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0" y="1965960"/>
            <a:ext cx="4572000" cy="3063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is commonly treated as irregular meter.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melody is brief, memorable, and suited for prayer response.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can be led by soloist, choir, piano, organ, or congregation.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rushing; let the prayer breathe.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4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658368"/>
            <a:ext cx="65836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749808" y="1572768"/>
            <a:ext cx="5074920" cy="4206240"/>
          </a:xfrm>
          <a:prstGeom prst="roundRect">
            <a:avLst>
              <a:gd name="adj" fmla="val 2609"/>
            </a:avLst>
          </a:prstGeom>
          <a:solidFill>
            <a:srgbClr val="111827">
              <a:alpha val="89000"/>
            </a:srgbClr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8992" y="1956816"/>
            <a:ext cx="4434840" cy="3063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Pentecost services</a:t>
            </a:r>
            <a:endParaRPr lang="en-US" sz="1530" dirty="0"/>
          </a:p>
          <a:p>
            <a:r>
              <a:rPr lang="en-US" sz="15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meetings and renewal services</a:t>
            </a:r>
            <a:endParaRPr lang="en-US" sz="1530" dirty="0"/>
          </a:p>
          <a:p>
            <a:r>
              <a:rPr lang="en-US" sz="15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Response after Scripture or sermon</a:t>
            </a:r>
            <a:endParaRPr lang="en-US" sz="1530" dirty="0"/>
          </a:p>
          <a:p>
            <a:r>
              <a:rPr lang="en-US" sz="15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Quiet congregational prayer</a:t>
            </a:r>
            <a:endParaRPr lang="en-US" sz="1530" dirty="0"/>
          </a:p>
          <a:p>
            <a:r>
              <a:rPr lang="en-US" sz="15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or solo leadership before congregational response</a:t>
            </a:r>
            <a:endParaRPr lang="en-US" sz="1530" dirty="0"/>
          </a:p>
        </p:txBody>
      </p:sp>
      <p:sp>
        <p:nvSpPr>
          <p:cNvPr id="6" name="Text 3"/>
          <p:cNvSpPr/>
          <p:nvPr/>
        </p:nvSpPr>
        <p:spPr>
          <a:xfrm>
            <a:off x="6446520" y="4974336"/>
            <a:ext cx="4800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9E8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caution: do not manipulate emotion. Let Scripture, prayer, and silence make room for the Spirit’s work.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9F1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class discussion or choir rehearsal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54480"/>
            <a:ext cx="105613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874520"/>
            <a:ext cx="987552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6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John 20:22 shape the meaning of the song?</a:t>
            </a:r>
            <a:endParaRPr lang="en-US" sz="1600" dirty="0"/>
          </a:p>
          <a:p>
            <a:r>
              <a:rPr lang="en-US" sz="16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biblical relationship between breath, Spirit, and life?</a:t>
            </a:r>
            <a:endParaRPr lang="en-US" sz="1600" dirty="0"/>
          </a:p>
          <a:p>
            <a:r>
              <a:rPr lang="en-US" sz="16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can a short repeated prayer be strong in congregational worship?</a:t>
            </a:r>
            <a:endParaRPr lang="en-US" sz="1600" dirty="0"/>
          </a:p>
          <a:p>
            <a:r>
              <a:rPr lang="en-US" sz="16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churches seek renewal without forcing emotional display?</a:t>
            </a:r>
            <a:endParaRPr lang="en-US" sz="1600" dirty="0"/>
          </a:p>
          <a:p>
            <a:r>
              <a:rPr lang="en-US" sz="16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Spirit-led worship and witness look like in our congregation?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8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30-minute or 60-minute path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54480"/>
            <a:ext cx="5212080" cy="43891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15568" y="184708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Minutes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52144" y="2395728"/>
            <a:ext cx="4434840" cy="2743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prayer - 2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20:22 - 8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background - 6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Themes and worship use - 8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prayer - 6 min</a:t>
            </a:r>
            <a:endParaRPr lang="en-US" sz="1380" dirty="0"/>
          </a:p>
        </p:txBody>
      </p:sp>
      <p:sp>
        <p:nvSpPr>
          <p:cNvPr id="8" name="Shape 6"/>
          <p:cNvSpPr/>
          <p:nvPr/>
        </p:nvSpPr>
        <p:spPr>
          <a:xfrm>
            <a:off x="6172200" y="1554480"/>
            <a:ext cx="5212080" cy="43891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64808" y="184708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Minutes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492240" y="2395728"/>
            <a:ext cx="4434840" cy="2743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reflection - 6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pathway - 18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Song-section study - 16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planning discussion - 10 min</a:t>
            </a:r>
            <a:endParaRPr lang="en-US" sz="1380" dirty="0"/>
          </a:p>
          <a:p>
            <a:r>
              <a:rPr lang="en-US" sz="138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response - 10 min</a:t>
            </a:r>
            <a:endParaRPr lang="en-US" sz="1380" dirty="0"/>
          </a:p>
        </p:txBody>
      </p:sp>
      <p:sp>
        <p:nvSpPr>
          <p:cNvPr id="11" name="Text 9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2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777240"/>
            <a:ext cx="3931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Prayer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68096" y="1444752"/>
            <a:ext cx="1645920" cy="0"/>
          </a:xfrm>
          <a:prstGeom prst="line">
            <a:avLst/>
          </a:prstGeom>
          <a:noFill/>
          <a:ln w="25400">
            <a:solidFill>
              <a:srgbClr val="F0B24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86384" y="1847088"/>
            <a:ext cx="55778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Risen Christ, breathe your Spirit upon us. Renew dry hearts, restore joy, and send us out in faithful witness. Amen.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786384" y="580644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F9E8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EF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this lesson should accomplish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828800"/>
            <a:ext cx="3063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84832" y="2121408"/>
            <a:ext cx="713232" cy="713232"/>
          </a:xfrm>
          <a:prstGeom prst="ellipse">
            <a:avLst/>
          </a:prstGeom>
          <a:solidFill>
            <a:srgbClr val="476A8A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03704" y="2240280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88720" y="3255264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Understand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34440" y="3657600"/>
            <a:ext cx="237744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20:22 anchors the song’s prayer for the Spirit.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617720" y="1828800"/>
            <a:ext cx="3063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788152" y="2121408"/>
            <a:ext cx="713232" cy="713232"/>
          </a:xfrm>
          <a:prstGeom prst="ellipse">
            <a:avLst/>
          </a:prstGeom>
          <a:solidFill>
            <a:srgbClr val="A64B2A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07024" y="2240280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892040" y="3255264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937760" y="3657600"/>
            <a:ext cx="237744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Dependence on God is the posture of renewal.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321040" y="1828800"/>
            <a:ext cx="3063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491472" y="2121408"/>
            <a:ext cx="713232" cy="713232"/>
          </a:xfrm>
          <a:prstGeom prst="ellipse">
            <a:avLst/>
          </a:prstGeom>
          <a:solidFill>
            <a:srgbClr val="5F6F52"/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10344" y="2240280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595360" y="3255264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641080" y="3657600"/>
            <a:ext cx="237744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for the Spirit’s work in worship and witness.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1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facts for teachers and worship planners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572768"/>
            <a:ext cx="5120640" cy="4343400"/>
          </a:xfrm>
          <a:prstGeom prst="roundRect">
            <a:avLst>
              <a:gd name="adj" fmla="val 2526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865376"/>
            <a:ext cx="4572000" cy="3529584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Let It Breathe on Me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Let it breathe on me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Writer and composer: Magnolia Lewis-Butts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date: 1942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LET IT BREATHE ON ME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irregular meter</a:t>
            </a:r>
            <a:endParaRPr lang="en-US" sz="1500" dirty="0"/>
          </a:p>
        </p:txBody>
      </p:sp>
      <p:pic>
        <p:nvPicPr>
          <p:cNvPr id="7" name="Image 0" descr="/mnt/data/_let_it_breathe_assets/bg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6480" y="1572768"/>
            <a:ext cx="5349240" cy="43434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126480" y="1572768"/>
            <a:ext cx="5349240" cy="43434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37960" y="4480560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Dominant image: the breath of the risen Christ, bringing Spirit, life, renewal, and witness.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1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3232" y="758952"/>
            <a:ext cx="5760720" cy="5303520"/>
          </a:xfrm>
          <a:prstGeom prst="rect">
            <a:avLst/>
          </a:prstGeom>
          <a:solidFill>
            <a:srgbClr val="111827">
              <a:alpha val="85000"/>
            </a:srgbClr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87552" y="1389888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Breath</a:t>
            </a:r>
            <a:endParaRPr lang="en-US" sz="3500" dirty="0"/>
          </a:p>
        </p:txBody>
      </p:sp>
      <p:sp>
        <p:nvSpPr>
          <p:cNvPr id="5" name="Shape 2"/>
          <p:cNvSpPr/>
          <p:nvPr/>
        </p:nvSpPr>
        <p:spPr>
          <a:xfrm>
            <a:off x="1005840" y="2743200"/>
            <a:ext cx="2194560" cy="0"/>
          </a:xfrm>
          <a:prstGeom prst="line">
            <a:avLst/>
          </a:prstGeom>
          <a:noFill/>
          <a:ln w="25400">
            <a:solidFill>
              <a:srgbClr val="F0B24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297180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9E8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begins where Scripture teaches us to pray: with Christ, the Spirit, and the life only God can give.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1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438912"/>
            <a:ext cx="5029200" cy="5806440"/>
          </a:xfrm>
          <a:prstGeom prst="rect">
            <a:avLst/>
          </a:prstGeom>
          <a:solidFill>
            <a:srgbClr val="FFF8EE">
              <a:alpha val="97000"/>
            </a:srgbClr>
          </a:solidFill>
          <a:ln w="10160">
            <a:solidFill>
              <a:srgbClr val="D9C3A4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804672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822960" y="1389888"/>
            <a:ext cx="1463040" cy="0"/>
          </a:xfrm>
          <a:prstGeom prst="line">
            <a:avLst/>
          </a:prstGeom>
          <a:noFill/>
          <a:ln w="25400">
            <a:solidFill>
              <a:srgbClr val="C88A2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691640"/>
            <a:ext cx="4434840" cy="39776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6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20:22 - the risen Jesus breathes on his disciples.</a:t>
            </a:r>
            <a:endParaRPr lang="en-US" sz="1460" dirty="0"/>
          </a:p>
          <a:p>
            <a:r>
              <a:rPr lang="en-US" sz="146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Acts 2:1-4 - the Spirit fills the gathered church with power.</a:t>
            </a:r>
            <a:endParaRPr lang="en-US" sz="1460" dirty="0"/>
          </a:p>
          <a:p>
            <a:r>
              <a:rPr lang="en-US" sz="146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Ezekiel 37:9-10 - divine breath brings life to what was dead.</a:t>
            </a:r>
            <a:endParaRPr lang="en-US" sz="1460" dirty="0"/>
          </a:p>
          <a:p>
            <a:r>
              <a:rPr lang="en-US" sz="146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51:10-12 - the heart needs renewal and restored joy.</a:t>
            </a:r>
            <a:endParaRPr lang="en-US" sz="1460" dirty="0"/>
          </a:p>
          <a:p>
            <a:r>
              <a:rPr lang="en-US" sz="146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Titus 3:5-6 - the Spirit renews through Christ’s mercy.</a:t>
            </a:r>
            <a:endParaRPr lang="en-US" sz="1460" dirty="0"/>
          </a:p>
        </p:txBody>
      </p:sp>
      <p:sp>
        <p:nvSpPr>
          <p:cNvPr id="7" name="Text 4"/>
          <p:cNvSpPr/>
          <p:nvPr/>
        </p:nvSpPr>
        <p:spPr>
          <a:xfrm>
            <a:off x="6126480" y="5349240"/>
            <a:ext cx="5166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song is a prayer for God’s life-giving presence, not a technique for stirring emotion.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Pathway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passages that help the class read the song faithfully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011680"/>
            <a:ext cx="1965960" cy="224028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80160" y="1645920"/>
            <a:ext cx="694944" cy="694944"/>
          </a:xfrm>
          <a:prstGeom prst="ellipse">
            <a:avLst/>
          </a:prstGeom>
          <a:solidFill>
            <a:srgbClr val="476A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0160" y="1764792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23317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John 20:22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2889504"/>
            <a:ext cx="15087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the Holy Spirit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2615184" y="3127248"/>
            <a:ext cx="347472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907792" y="2011680"/>
            <a:ext cx="1965960" cy="224028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47872" y="1645920"/>
            <a:ext cx="694944" cy="694944"/>
          </a:xfrm>
          <a:prstGeom prst="ellipse">
            <a:avLst/>
          </a:prstGeom>
          <a:solidFill>
            <a:srgbClr val="A64B2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47872" y="1764792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044952" y="23317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Acts 2:1-4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136392" y="2889504"/>
            <a:ext cx="15087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Wind, fire, and witness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4882896" y="3127248"/>
            <a:ext cx="347472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175504" y="2011680"/>
            <a:ext cx="1965960" cy="224028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815584" y="1645920"/>
            <a:ext cx="694944" cy="694944"/>
          </a:xfrm>
          <a:prstGeom prst="ellipse">
            <a:avLst/>
          </a:prstGeom>
          <a:solidFill>
            <a:srgbClr val="476A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815584" y="1764792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312664" y="23317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Ezekiel 37:9-10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404104" y="2889504"/>
            <a:ext cx="15087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Breath gives life</a:t>
            </a:r>
            <a:endParaRPr lang="en-US" sz="1220" dirty="0"/>
          </a:p>
        </p:txBody>
      </p:sp>
      <p:sp>
        <p:nvSpPr>
          <p:cNvPr id="22" name="Shape 20"/>
          <p:cNvSpPr/>
          <p:nvPr/>
        </p:nvSpPr>
        <p:spPr>
          <a:xfrm>
            <a:off x="7150608" y="3127248"/>
            <a:ext cx="347472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7443216" y="2011680"/>
            <a:ext cx="1965960" cy="224028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83296" y="1645920"/>
            <a:ext cx="694944" cy="694944"/>
          </a:xfrm>
          <a:prstGeom prst="ellipse">
            <a:avLst/>
          </a:prstGeom>
          <a:solidFill>
            <a:srgbClr val="A64B2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83296" y="1764792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580376" y="23317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51:10-12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671816" y="2889504"/>
            <a:ext cx="15087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renewed heart</a:t>
            </a:r>
            <a:endParaRPr lang="en-US" sz="1220" dirty="0"/>
          </a:p>
        </p:txBody>
      </p:sp>
      <p:sp>
        <p:nvSpPr>
          <p:cNvPr id="28" name="Shape 26"/>
          <p:cNvSpPr/>
          <p:nvPr/>
        </p:nvSpPr>
        <p:spPr>
          <a:xfrm>
            <a:off x="9418320" y="3127248"/>
            <a:ext cx="347472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9710928" y="2011680"/>
            <a:ext cx="1965960" cy="224028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351008" y="1645920"/>
            <a:ext cx="694944" cy="694944"/>
          </a:xfrm>
          <a:prstGeom prst="ellipse">
            <a:avLst/>
          </a:prstGeom>
          <a:solidFill>
            <a:srgbClr val="476A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351008" y="1764792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848088" y="23317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Titus 3:5-6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939528" y="2889504"/>
            <a:ext cx="15087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2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Renewal through Christ</a:t>
            </a:r>
            <a:endParaRPr lang="en-US" sz="1220" dirty="0"/>
          </a:p>
        </p:txBody>
      </p:sp>
      <p:sp>
        <p:nvSpPr>
          <p:cNvPr id="34" name="Text 32"/>
          <p:cNvSpPr/>
          <p:nvPr/>
        </p:nvSpPr>
        <p:spPr>
          <a:xfrm>
            <a:off x="1051560" y="49560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dirty="0">
                <a:solidFill>
                  <a:srgbClr val="1B2D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30-minute lesson can walk this pathway as a brief Bible study before discussing worship use.</a:t>
            </a:r>
            <a:endParaRPr lang="en-US" sz="1550" dirty="0"/>
          </a:p>
        </p:txBody>
      </p:sp>
      <p:sp>
        <p:nvSpPr>
          <p:cNvPr id="35" name="Text 33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4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3232" y="758952"/>
            <a:ext cx="5760720" cy="5303520"/>
          </a:xfrm>
          <a:prstGeom prst="rect">
            <a:avLst/>
          </a:prstGeom>
          <a:solidFill>
            <a:srgbClr val="111827">
              <a:alpha val="85000"/>
            </a:srgbClr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87552" y="1389888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Song Study</a:t>
            </a:r>
            <a:endParaRPr lang="en-US" sz="3500" dirty="0"/>
          </a:p>
        </p:txBody>
      </p:sp>
      <p:sp>
        <p:nvSpPr>
          <p:cNvPr id="5" name="Shape 2"/>
          <p:cNvSpPr/>
          <p:nvPr/>
        </p:nvSpPr>
        <p:spPr>
          <a:xfrm>
            <a:off x="1005840" y="2743200"/>
            <a:ext cx="2194560" cy="0"/>
          </a:xfrm>
          <a:prstGeom prst="line">
            <a:avLst/>
          </a:prstGeom>
          <a:noFill/>
          <a:ln w="25400">
            <a:solidFill>
              <a:srgbClr val="F0B24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297180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9E8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best taught by tracing its central images: breath, life, renewal, worship, and witness.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EF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38404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D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Prayer for Breath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13232" y="93268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64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humble plea for God’s living presence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261872"/>
            <a:ext cx="1828800" cy="0"/>
          </a:xfrm>
          <a:prstGeom prst="line">
            <a:avLst/>
          </a:prstGeom>
          <a:noFill/>
          <a:ln w="20320">
            <a:solidFill>
              <a:srgbClr val="C88A2A"/>
            </a:solidFill>
            <a:prstDash val="solid"/>
          </a:ln>
        </p:spPr>
      </p:sp>
      <p:pic>
        <p:nvPicPr>
          <p:cNvPr id="5" name="Image 0" descr="/mnt/data/_let_it_breathe_assets/bg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572768"/>
            <a:ext cx="4892040" cy="39776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897880" y="1572768"/>
            <a:ext cx="5440680" cy="397764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36208" y="1938528"/>
            <a:ext cx="4800600" cy="309067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begins with need rather than self-confidence.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Breath language makes prayer personal, bodily, and dependent.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class should hear the prayer as a request for the Spirit’s work, not a demand for a particular feeling.</a:t>
            </a:r>
            <a:endParaRPr lang="en-US" sz="1500" dirty="0"/>
          </a:p>
          <a:p>
            <a:r>
              <a:rPr lang="en-US" sz="1500" dirty="0">
                <a:solidFill>
                  <a:srgbClr val="263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this prayer to the risen Christ in John 20:22.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D57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let_it_breathe_assets/bg6_di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685800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Breath That Gives Life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749808" y="1371600"/>
            <a:ext cx="1920240" cy="0"/>
          </a:xfrm>
          <a:prstGeom prst="line">
            <a:avLst/>
          </a:prstGeom>
          <a:noFill/>
          <a:ln w="25400">
            <a:solidFill>
              <a:srgbClr val="F0B24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13232" y="1828800"/>
            <a:ext cx="5212080" cy="3520440"/>
          </a:xfrm>
          <a:prstGeom prst="roundRect">
            <a:avLst>
              <a:gd name="adj" fmla="val 3117"/>
            </a:avLst>
          </a:prstGeom>
          <a:solidFill>
            <a:srgbClr val="111827">
              <a:alpha val="88000"/>
            </a:srgbClr>
          </a:solidFill>
          <a:ln w="8890">
            <a:solidFill>
              <a:srgbClr val="D9C3A4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4128" y="2212848"/>
            <a:ext cx="457200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Ezekiel’s valley teaches that God’s breath brings life where human power cannot. The hymn’s prayer belongs to people who know their need for divine renewal.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24128" y="420624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9DD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question: Where do we need God to breathe new life?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365760" y="656539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F7EF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 It Breathe on Me</dc:title>
  <dc:subject>Hymn study resource</dc:subject>
  <dc:creator>HymnInfo.com</dc:creator>
  <cp:lastModifiedBy>HymnInfo.com</cp:lastModifiedBy>
  <cp:revision>1</cp:revision>
  <dcterms:created xsi:type="dcterms:W3CDTF">2026-07-08T05:57:26Z</dcterms:created>
  <dcterms:modified xsi:type="dcterms:W3CDTF">2026-07-08T05:57:26Z</dcterms:modified>
</cp:coreProperties>
</file>