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4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et It Breathe on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Let It Breathe on Me” is a compact African American gospel prayer centered on the life-giving and renewing work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biblical anchor is the risen Christ's action in John 20:22, where Jesus breathes on his disciples and commands them to receive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turns that image into congregational petition, asking for divine life and power rather than merely a stronger religious fee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brevity is part of its fun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some hymnals the song appears chiefly as a repeated chorus; in others a fuller stanza-and-refrain form connects dependence on the Spirit with Christian service, guidance, and perseve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central doctrine is dependence on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renewal is not presented as self-generated intensity or moral self-repai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itus 3 places renewal within God's mercy, and John 20 presents the risen Christ as the giver of the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oper posture is therefore receptive and prayerful rather than manipul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mage of breath is theologically rich because biblical Hebrew and Greek words for spirit also carry associations with breath or win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with John 20:21-22 when praying before ministry, witness, or service, emphasizing that the Spirit's gift equips disciples for Christ's mission as well as personal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piritual life feels depleted, pray for renewal while also attending to the ordinary means through which Christian faith is formed: Scripture, prayer, worship, fellowship, repentance, and obedient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Ezekiel 37 in its larger context so the breath imagery is not reduced to private spirituality; ask how the Spirit's life-giving work can renew a discouraged community as well as an individu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repetition in worship to become attentive prayer rather than emotional press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ive singers space to listen, pray, and respond instead of using musical intensity as proof of the Spirit's activ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2026-08-28T03:34:26Z</dcterms:created>
  <dcterms:modified xsi:type="dcterms:W3CDTF">2026-08-28T03:34:26Z</dcterms:modified>
  <dc:title>Let It Breathe on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