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My People Seek Their Freedo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My People Seek Their Freedom is a contemporary hymn that reflects the biblical vision of liberation and justice rooted in the story of God's deliverance of Isra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nvites the church to remember that God's concern for human dignity and freedom remains central to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lls believers to participate in God's mission of justice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on the language of the Exodus story it portrays God as the one who hears the cries of the oppressed and calls the community of faith to respo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orship the hymn functions both as praise and as a call to faithful a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in which God's redemption includes the pursuit of justice and free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story reveals a God who responds to suffering and calls his people to embody compassion and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vision aligns with the broader Christian understanding of the kingdom of God as a reality that transforms both individual lives and social relationshi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participates in this mission through acts of mercy advocacy and faithful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reminds worshippers that Christian praise should inspire commitment to justice and service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biblical call to seek justice and freedom for all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worship and ethical responsibility are closely connec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acts of compassion that reflect God's concern for human dig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e Exodus story as a symbol of God's commitment to lib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respond faithfully to injust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2026-08-28T10:26:23Z</dcterms:created>
  <dcterms:modified xsi:type="dcterms:W3CDTF">2026-08-28T10:26:23Z</dcterms:modified>
  <dc:title>Let My People Seek Their Freedom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