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8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There Be L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re Be Light is a hymn inspired by the biblical imagery of light as a symbol of God's creative power and redeem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on themes from the opening chapter of Genesis and the teaching of Jesus the hymn celebrates the divine light that brings life clarity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reflect on the transforming power of God's illu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light dispels darkness so the presence of Christ reveals truth and renews the hearts of those who follow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emphasis on spiritual illumination and witness the hymn is often associated with Epiphany and with services emphasizing the mission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hristian understanding that divine revelation brings spiritual illu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ght symbolizes both the creative power of God and the redeeming work accomplish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magery also expresses the transformative nature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believers encounter God's light they are called to live differently reflecting righteousness truth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links personal transformation with the church's mission to share the light of Christ with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Christ as the light who reveals truth and guides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illumination through Scripture prayer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in ways that reflect the light of God's love and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hope of Christ with those who live in spiritual dar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presence of God's light in both creation and redemp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2026-08-28T13:10:53Z</dcterms:created>
  <dcterms:modified xsi:type="dcterms:W3CDTF">2026-08-28T13:10:53Z</dcterms:modified>
  <dc:title>Let There Be Light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