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2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et There Be L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"Let There Be Light" is a six-stanza Christian hymn of intercession for peace, understanding, justice, freedom, and reconciliation among peopl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opening creation image from Genesis becomes a social and spiritual prayer: the light sought is not merely private enlightenment but a way of seeing one another truthfully enough for nations and communities to meet without violence or f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evelops through a sequence of brief imperatives and peti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sks God to shape human speech and thought, rejects the destructive logic of war and exploitation, honors costly witness to freedom, and draws language from the Lord's Prayer and Penteco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compact theology of peace in which worship, moral imagination, public responsibility, and the work of the Holy Spirit belong togeth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peace as a theological vocation rather than merely a political prefer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etitions assume that human division is not overcome by goodwill alone: people need illumination, truthful speech, moral conversion, and the gracious work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ion, prayer, the kingdom of God, and the Holy Spirit are therefore woven into a single vision of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is strongly corpora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incipal concerns are nations, communities, violence, hunger, freedom, and the quality of human speec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peace in concrete conflicts, naming the people and communities most affected rather than speaking only in abstrac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how speech, media habits, and public disagreement can either deepen hostility or create space for understand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Christian peacemaking with practical concern for hunger, exploitation, freedom, and jus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Lord's Prayer as a framework for asking how God's kingdom should shape public as well as private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Pentecost as a model for communication across differences of language, culture, and experi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2026-10-14T08:29:23Z</dcterms:created>
  <dcterms:modified xsi:type="dcterms:W3CDTF">2026-10-14T08:29:23Z</dcterms:modified>
  <dc:title>Let There Be Light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