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t Us Now Depart in Thy Pea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Us Now Depart in Thy Peace is a hymn of dismissal inspired by the biblical Song of Sime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reflects a prayerful moment at the conclusion of worship when believers prepare to leave the gathered community with God's blessing and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gratitude for encountering Christ i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ke Simeon in the Gospel of Luke the congregation acknowledges that having seen God's salvation they may now depart with confidence and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gentle tone and scriptural foundation the hymn is frequently used at the close of Communion services or other occasions when the congregation is sent forth with a bless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theology of worship as encoun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believers gather in the presence of Christ they experience renewal assurance and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encounter prepares them to return to daily life with confidence in God's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act of departing from worship is therefore not a withdrawal but a sending forth into faithful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biblical theme of peace which in Christian theology signifies reconciliation with God and the assurance of divine ca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worship as an encounter with Christ that brings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ave corporate worship with gratitude and renewed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rry the peace of God into daily relationships and responsibil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connection between blessing and mission as believers are sent into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oments of dismissal in worship as opportunities for reflection and commit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2026-08-28T10:27:02Z</dcterms:created>
  <dcterms:modified xsi:type="dcterms:W3CDTF">2026-08-28T10:27:02Z</dcterms:modified>
  <dc:title>Let Us Now Depart in Thy Peace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