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0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t Us Plead for Faith Alo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Us Plead for Faith Alone is a hymn by Charles Wesley that reflects the evangelical theology of the Methodist reviv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mphasizes the central Christian teaching that salvation comes through faith in Christ and not through human effort or me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unctions both as a prayer and a declaration of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encouraged to seek the gift of faith and to rely entirely upon the grace of God revealed through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trong doctrinal clarity the hymn reflects the heart of Wesleyan theology which combines personal devotion with a deep confidence in the saving work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heart of the hymn is the doctrine of justification by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eaching affirms that forgiveness and reconciliation with God are granted through faith in Christ rather than through human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Wesleyan theology faith is not merely intellectual belief but a living trust in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faith believers receive both assurance of salvation and the transforming power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calls the church to humility dependence on grace and confidence in the saving work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in God's grace rather than relying on personal me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he gift of faith through prayer and reflection on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salvation is grounded in the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grace with gratitude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others to discover the assurance found in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2026-08-28T08:06:17Z</dcterms:created>
  <dcterms:modified xsi:type="dcterms:W3CDTF">2026-08-28T08:06:17Z</dcterms:modified>
  <dc:title>Let Us Plead for Faith Alone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