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87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et's Sing Unto the Lo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's Sing Unto the Lord, originally “Cantemos al Señor,” is a bilingual song of praise by Carlos Rosas that brings biblical images of creation and congregational singing into a concise gathering hym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outward and communal: the congregation is summoned to praise God, to recognize divine goodness in creation, and to answer that goodness with joyful so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elongs to the expanding repertory of Hispanic liturgical song that entered major North American denominational hymnals in the late twentieth centu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anish origin is not incidental to its identity; English translations by Roberto Escamilla, Elise 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slinger, and George Lockwood made the song usable in English-speaking and bilingual settings while preserving its character as a communal act of prais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theological claim is that praise is a fitting response to God's identity and work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reation is not treated as self-sufficient beauty but as testimony to the Creator, so the congregation's joy arises from recognizing the world as gift and sign of divine good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lso expresses an ecclesiology of particip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ship is something the gathered people do together, not a performance offered by a few on behalf of passive listen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bilingual history deepens that point: when one congregation sings across languages, the act can embody a church whose unity does not require cultural same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 gathering song when the service begins with praise, thanksgiving, or creation them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bilingual congregations, teach both languages deliberately so the song becomes shared worship rather than a token cultural inser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Psalm 19, Psalm 95, or Psalm 148 to show how creation and congregational song function together in biblical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introducing the hymn, distinguish Carlos Rosas's original Spanish text and melody from the later English translation and musical arrangemen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nor the song's Hispanic liturgical origin by using a rhythmic, participatory approach rather than flattening it into an unrelated performance sty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2026-10-13T06:00:20Z</dcterms:created>
  <dcterms:modified xsi:type="dcterms:W3CDTF">2026-10-13T06:00:20Z</dcterms:modified>
  <dc:title>Let's Sing Unto the Lord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