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's Sing Unto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's Sing Unto the Lord is a bilingual congregational hymn rooted in the biblical tradition of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ting in Spanish as Cantemos al Senor the hymn invites worshippers to celebrate God's saving work through music and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reflects the vibrant tradition of Hispanic Christian music which often emphasizes rhythmic energy communal participation and scriptural langu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presenting both Spanish and English texts the hymn encourages unity among multicultural congreg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joyful call to praise makes it especially effective at the beginning of worship services where it gathers the community in shared celebr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 the hymn emphasizes praise as a response to God's saving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begins with the recognition that God has acted in history to redeem and sustain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ct of singing together embodies the unity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believers from different cultures and languages join in praise they reflect the biblical vision of a diverse yet unified peopl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joy as a spiritual discipli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God's saving work through joyfu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brace multicultural expressions of praise within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usic as a way to strengthen unity among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singing to become an expression of gratitude and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articipation from the whole congregation in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2026-08-28T10:25:55Z</dcterms:created>
  <dcterms:modified xsi:type="dcterms:W3CDTF">2026-08-28T10:25:55Z</dcterms:modified>
  <dc:title>Let's Sing Unto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