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ft Up Your Heads Ye Mighty Gat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ft Up Your Heads Ye Mighty Gates is one of the most enduring Advent hymns of the Luther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Georg Weissel in the seventeenth century the hymn invites the church to welcome Christ the King with joy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on the imagery of Psalm 24 the hymn portrays the opening of gates to receive the King of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magery is interpreted in Christian worship as both the entrance of Christ into Jerusalem and the spiritual welcoming of Christ into the hearts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triumphant and hopeful character the hymn has become a favorite for Advent processions and services celebrating the coming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heart of the hymn is the theology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ming king is none other than Christ who enters the world in humility yet reigns with divine autho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spiritual preparation of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pening the gates becomes a metaphor for opening the heart to Christ's transform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expresses the joy of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the heart spiritually during the season of Adv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lcome Christ's presence into daily life through prayer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kingship of Christ with joy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hope of Christ's coming both past and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in worship that anticipates the fulfillment of God's promis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2026-08-28T10:26:24Z</dcterms:created>
  <dcterms:modified xsi:type="dcterms:W3CDTF">2026-08-28T10:26:24Z</dcterms:modified>
  <dc:title>Lift Up Your Heads Ye Mighty Gates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