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39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ift Up Your Heads Ye Mighty Gat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Lift Up Your Heads Ye Mighty Gates” is Catherine Winkworth’s English rendering of Georg Weissel’s German Advent hymn “Macht hoch die Tür, die Tor macht we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Its opening summons comes directly from Psalm 24: the gates are called to open for the King of gl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issel turns that royal entrance into an Advent confession of Christ as Savior and King, joining majesty with humility, holiness, mercy, and the gift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moves deliberately from public imagery to personal respon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begins with gates, lands, cities, and homes welcoming the coming King, then turns inward as the heart itself becomes a temple prepared for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a strongly christological vision of Adv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the King of glory and the Savior who brings life and salvation, yet his reign is characterized by righteousness, holiness, mercy, and humble help rather than coercive grandeu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oyal language of Psalm 24 is therefore interpreted through the Gospel portrait of the Messiah who comes in hum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is also participat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ngregation is not invited merely to observe the King’s arrival; lands, cities, homes, and finally individual hearts are summoned to receive hi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Advent as a season of active spiritual preparation, asking what habits, loyalties, or distractions hinder a wholehearted welcome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ymn’s movement from city gates to the human heart shape both corporate worship and personal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flect on Christ’s kingship through the qualities the hymn emphasizes: righteousness, holiness, mercy, humility, life, and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the image of the heart as a temple as a call to prayer, love, joy, and conduct consistent with God’s indwelling pres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g the final stanza as a prayer for the Holy Spirit’s continuing guidance, connecting Advent expectation with lifelong discipleship and Christian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2026-10-13T20:34:19Z</dcterms:created>
  <dcterms:modified xsi:type="dcterms:W3CDTF">2026-10-13T20:34:19Z</dcterms:modified>
  <dc:title>Lift Up Your Heads Ye Mighty Gates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