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371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Like the Murmur of the Dove's So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ike the Murmur of the Dove's Song is a contemporary Pentecost hymn by Carl Pickens Daw J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at gathers a series of biblical images for the Holy Spirit into a three-stanza pray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movement is deliberately invocatory: each stanza develops a different aspect of the Spirit's presence and purpose before returning to the congregation's plea for the Spirit to com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imagery ranges from quiet to forcefu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Dove, breath, wind, fire, prayer, reconciliation, and power are drawn together so that the Spirit is neither reduced to a single symbol nor treated only as dramatic Pentecost energy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resists reducing the Holy Spirit to one mood or one kind of religious experi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images place gentleness beside power, quiet prayer beside public witness, and inward renewal beside the church's corporate call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pirit is therefore presented as the living divine presence who both consoles and send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second theme is depend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recurring invocation makes clear that the church does not manufacture unity, reconciliation, effective prayer, or mission by its own resource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at Pentecost to connect the dramatic signs of Acts 2 with the Spirit's quieter work in prayer and reconcili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it with Romans 8:26 when worshipers need language for prayer in situations where words are difficult to fin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it in ordinations, confirmations, or commissioning services to connect the Spirit's presence with power for witn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the recurring invocation become an intercessory response during prayers for the church, the world, reconciliation, or miss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vite congregations to notice how biblical images of the Spirit complement rather than compete with one another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2026-10-13T19:48:32Z</dcterms:created>
  <dcterms:modified xsi:type="dcterms:W3CDTF">2026-10-13T19:48:32Z</dcterms:modified>
  <dc:title>Like the Murmur of the Dove's Song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