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12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ord God Your Love Has Called Us Her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rd God Your Love Has Called Us Here is a modern hymn that celebrates Christian community as a response to God's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Brian Wren the hymn emphasizes reconciliation mutual service and the unity of believers gathered i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ortrays the church not merely as an institution but as a community formed by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's love draws believers together and calls them to reflect that love in their relationships with one ano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strong emphasis on fellowship and shared vocation the hymn is frequently used in services that highlight Christian unity mission and the Lord's Supp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nters on the theology of divine love as the source of Christian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gather not by human initiative alone but because God's love has called them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reconcili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cognizes that community requires humility forgiveness and renewed commitment to 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 the hymn presents the church as a community sent into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reconciliation and forgiveness within Christian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love is the foundation of Christian relationship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actively in worship as a shared expression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rve others as an extension of God's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unity within the church despite differenc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2026-08-28T02:43:01Z</dcterms:created>
  <dcterms:modified xsi:type="dcterms:W3CDTF">2026-08-28T02:43:01Z</dcterms:modified>
  <dc:title>Lord God Your Love Has Called Us Here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