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1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of the Dan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Lord of the Dance” presents the story of Christ through one sustained metaphor: a dance that begins before creation, enters human history, encounters rejection and death, and continues beyond the gr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ydney Carter called the work a carol, and that description is use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behaves less like a systematic doctrinal hymn than like a folk narrative in which biblical events are gathered into a vivid imaginative patte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ance image gives the song both its energy and its theological ris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best, it portrays discipleship as participation in the life and movement of Christ rather than passive admiration from a dist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ost fruitful theological reading of “Lord of the Dance” begins with Christology expressed through metaph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ance suggests movement, vitality, invitation, relationship, and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worship, those associations can illuminate the call to follow Christ and the conviction that death does not end his life or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etaphor is evocative rather than doctrinally exhaus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rter’s own interpretation, however, was intentionally broader than classical confessional formul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with Gospel readings so its imaginative retelling remains anchored in the biblical story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the dance image as a metaphor for responsive discipleship: following Christ involves movement, obedience, participation, and willingness to be 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he song is used during Lent, Holy Week, or Easter, explain the Passion responsibly and reject any interpretation that assigns collective guilt to the Jewish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hildren, youth, or all-age congregations to explore how art, movement, music, and poetry can communicate Christian truth while still requiring careful theological interpre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ect the copyright distinction between the public-domain Shaker source tune and Sydney Carter’s copyrighted text and musical adapt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2026-08-28T05:25:59Z</dcterms:created>
  <dcterms:modified xsi:type="dcterms:W3CDTF">2026-08-28T05:25:59Z</dcterms:modified>
  <dc:title>Lord of the Dance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