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0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 Have Merc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rd Have Mercy is a musical setting of the ancient Christian prayer Kyrie eleison meaning Lord have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brief yet powerful acclamation has been part of Christian worship since the early centuries of the church and remains a central element in many liturgical tradi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the humble posture of believers who approach God seeking compassion forgiveness and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phrases create a meditative atmosphere inviting the congregation to participate in communal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odern musical settings such as the one composed by James A Kriewald continue the long tradition of singing the Kyrie in ways that support congregational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 the Kyrie expresses the doctrine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acknowledge their need for God's mercy and depend upon divine compassion rather than personal me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also reflects the rhythm of confession and assurance that shapes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admitting human weakness the church prepares to receive God's forgiveness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many liturgical traditions the Kyrie precedes declarations of grace or the celebration of the Eucharist emphasizing the mercy of God revealed in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God with humility and honesty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need for divine mercy in personal and commu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simple prayers as meaningful expressions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confession as a pathway to spiritu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God's mercy is central to the gospel messa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2026-08-28T10:56:15Z</dcterms:created>
  <dcterms:modified xsi:type="dcterms:W3CDTF">2026-08-28T10:56:15Z</dcterms:modified>
  <dc:title>Lord Have Mercy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