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2902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Lord I Want to Be a Christian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Lord I Want to Be a Christian is a traditional African American spiritual expressing the believer's deep longing for authentic faith and inner transform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centers on the simple yet profound prayer that Christian identity should arise from the heart rather than from outward appeara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repeated lines create a reflective and meditative atmosphere that encourages personal commitment to disciple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spiritual reflects the lived faith of African American communities who sought spiritual strength and hope amid hard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Because of its sincerity and simplicity the hymn continues to resonate across Christian traditions as a prayer for genuine devotion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t its core the hymn expresses the doctrine of sanctification the process by which believers grow in holines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repeated prayer reveals a desire for faith that shapes the entire life of the believ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emphasis on the heart reflects biblical anthropology where the heart represents the center of thought will and spiritual identi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also reflects the communal spirituality of the African American church where personal faith and communal worship were closely connected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eek authentic faith that transforms the inner lif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ractice prayer as a means of spiritual renewal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member that Christian identity involves both belief and charact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ncourage humility and sincerity in wor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upport communities that nurture spiritual growth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3">
  <a:themeElements>
    <a:clrScheme name="Theme7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2026-08-28T10:25:56Z</dcterms:created>
  <dcterms:modified xsi:type="dcterms:W3CDTF">2026-08-28T10:25:56Z</dcterms:modified>
  <dc:title>Lord I Want to Be a Christian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