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2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ord Speak to 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rd Speak to Me is Frances Ridley Havergal’s prayer for Christian ministry, written in 1872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governing principle is that faithful service is derivative: a believer must first receive from God before attempting to teach, guide, strengthen, or serve oth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inistry is therefore presented less as religious self-assertion than as a life of dependence, receptivity, and usefulness under God’s dire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belongs naturally with themes of vocation, mission, discipleship, teaching, pastoral care, and spiritual gif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prayerful movement repeatedly connects what God does in the believer with what the believer may then offer to another pers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offers a theology of vocation grounded in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ministry is not first a role, office, or achievement but a response to God’s prior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ker receives before giving, listens before speaking, is formed before attempting to form others, and depends on God even while acting with real responsi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creates a strong doctrine of spiritual dependence without denying human agen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hn 15:5 makes clear that fruitfulness comes from abiding in Christ, yet the New Testament still sends believers to teach, serve, encourage, and bear witn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fore teaching, counseling, preaching, or offering advice, make room for prayer, Scripture, and careful listening so that ministry begins with receptivity rather than impul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spiritual gifts as trusts for the common good rather than as evidence of personal importance, remembering the pattern of 1 Corinthians 12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k whether private devotion is becoming practical service, since the Romans 14:7 setting of the hymn resists a spirituality concerned only with the sel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situations of exhaustion or overcommitment, return to John 15:5 and distinguish faithful service from the belief that everything depends on personal effor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t ordinations, installations, mission services, teacher commissioning, choir dedication, or volunteer recognition to frame Christian work as dependence on God expressed through service to othe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2026-10-13T21:13:23Z</dcterms:created>
  <dcterms:modified xsi:type="dcterms:W3CDTF">2026-10-13T21:13:23Z</dcterms:modified>
  <dc:title>Lord Speak to Me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