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 Speak to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rd Speak to Me is a nineteenth century hymn by Frances Ridley Havergal that expresses a prayer for faithful Christian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at effective ministry begins with listening to God's voice before speaking to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gentle language and reflective tone the hymn encourages believers to seek divine guidance in every aspect of life and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avergal portrays Christian witness not as human effort alone but as a response to God's initiative and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emphasis on service and discipleship the hymn has been widely used in worship services focused on ministry calling and Christian voc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vocation and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cknowledges that Christian service arises from God's initiative rather than human amb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avergal also emphasizes dependence upo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asks God to provide wisdom compassion and strength in order to serve others faithfu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erspective reflects the biblical understanding that the Holy Spirit equips believers for ministry and enables them to reflect Christ's love in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God's guidance before speaking or acting in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Christian service flows from a relationship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listening to God through prayer and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rve others with humility compassion and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View everyday interactions as opportunities for wit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2026-08-28T09:20:52Z</dcterms:created>
  <dcterms:modified xsi:type="dcterms:W3CDTF">2026-08-28T09:20:52Z</dcterms:modified>
  <dc:title>Lord Speak to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