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7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Whose Love Through Humble Servi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Whose Love Through Humble Service is a twentieth century hymn that emphasizes the Christian calling to serve others in the spirit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lbert Frederick Bayly the hymn reflects the social and ethical dimensions of the gospel particularly the call to compassionate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onnects worship with service reminding believers that devotion to God must be expressed through love for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yly portrays Christian faith as active participation in God's work of healing justice and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oughtful language and strong biblical themes have made the hymn widely used in services focused on mission service and Christian vo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discipleship expressed through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is portrayed not merely as belief but as active participation in God's mission of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humility and willingness to serve provide the pattern for Christian l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yly also emphasizes the church as a community called to bring healing and hope to the world through acts of compassion and just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service to others as a central expression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ok for opportunities to respond to human need with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worship with practical acts of love and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llow Christ's example of humility and self giving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ministries that support the vulnerable and marginaliz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2026-08-27T03:20:09Z</dcterms:created>
  <dcterms:modified xsi:type="dcterms:W3CDTF">2026-08-27T03:20:09Z</dcterms:modified>
  <dc:title>Lord Whose Love Through Humble Service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