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0191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Lord, You Have Come to the Lakeshor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Lord, You Have Come to the Lakeshore” is the widely used English form of Cesáreo Gabaráin’s Spanish song “Pescador de Hombr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” It is a hymn of vocation: Christ approaches ordinary people in the middle of their work, calls them personally, and redirects their gifts toward discipleship and mi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’s spiritual movement is from being called to becoming availab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theology does not depend on exceptional talent, wealth, or statu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disciple responds with ordinary resources, labor, love, and willingness, echoing the Gospel accounts in which fishermen leave familiar work to follow Jesu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central theology is voc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’s call is personal, but it is not merely privat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one who is called is drawn into Christ’s mission and asked to use ordinary abilities, work, relationships, and love in service of oth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race precedes respon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disciple does not first make himself worthy and then attract Christ’s attention; Christ initiates the encounte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during ordination, commissioning, confirmation, ministry installation, or mission services to connect vocation with the Gospel call of the first discipl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it with Luke 5:10-11 and ask worshipers what ordinary skills, work, relationships, or experience Christ may be redirecting toward serv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John 15:16 to emphasize that Christian vocation begins with Christ’s initiative rather than with the search for status or recogni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Mark 10:45 alongside the hymn so that leadership and ministry are understood as service rather than privileg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planning worship, verify the copyright and permissions for the exact English translation, harmonization, arrangement, projection, recording, or livestreamed version being use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2026-08-29T11:28:33Z</dcterms:created>
  <dcterms:modified xsi:type="dcterms:W3CDTF">2026-08-29T11:28:33Z</dcterms:modified>
  <dc:title>Lord, You Have Come to the Lakeshore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