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21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ve Came Down at Christm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ve Came Down at Christmas is Christina Georgina Rossetti's compact meditation on Christmas as the revelation of divine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retelling the Nativity scene in detail, the poem interprets Christ's coming through a single governing word: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tar and angels appear briefly, but the center of attention is the identity of the One who comes—divine Love made present in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oem then moves from proclamation to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mas is not treated merely as a beautiful memory; the coming of Christ calls for adoration of the incarnate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the incarnation interpreted through the character of divine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ossetti does not separate the event of Christ's birth from the identity of the One who is bor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r language of "Love Divine" and "Love Incarnate" presents Christmas as God's self-giving presence in Jesus rather than simply the arrival of an inspiring teacher or religious symbo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cond movement is doxolog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incarnation calls forth worship of the Godhead and of Jes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connect Christmas celebration with the New Testament teaching that God's love is revealed in the sending of the 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examine whether their celebration of Christ's birth is producing concrete love for God and neighb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1 John 4:9-11 in a Christmas or Epiphany service to move from incarnation to Christian respon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final stanza as a bridge from adoration into acts of generosity, reconciliation, hospitality, and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pare musical settings such as GARTAN and HERMITAGE to show how one public-domain text can acquire different musical characters without changing its theological cent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2026-10-14T19:10:52Z</dcterms:created>
  <dcterms:modified xsi:type="dcterms:W3CDTF">2026-10-14T19:10:52Z</dcterms:modified>
  <dc:title>Love Came Down at Christmas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