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9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ve Came Down at Christm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ve Came Down at Christmas is a poetic hymn that celebrates the incarnation of Christ as the ultimate revelation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ristina Georgina Rossetti the text expresses the mystery of Christmas through simple yet profound langu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ocuses on love as both the origin and the meaning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describing the nativity narrative in detail the text interprets the birth of Christ as the arrival of divine love into the human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theological clarity and lyrical beauty the hymn has become a cherished part of Christmas worship in many Christian tradi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expressed in the hymn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ming of Christ is understood as the embodiment of divine love in human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relationship between divine love and human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that believers respond to God's love by loving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emphasis reflects a core Christian teaching that faith is expressed through acts of charity compassion and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Christmas as the revelation of God's love for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love toward others as a response to God's gift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incarnation as the foundation of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to embody Christlike love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worship during the Christmas season to renew commitment to love and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2026-08-28T07:54:33Z</dcterms:created>
  <dcterms:modified xsi:type="dcterms:W3CDTF">2026-08-28T07:54:33Z</dcterms:modified>
  <dc:title>Love Came Down at Christmas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