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2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ke Me a Captive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ke Me a Captive Lord is a hymn of profound spiritual paradox expressing the Christian understanding that true freedom is found through surrender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Scottish minister George Matheson the text explores the transformation that occurs when believers yield their will to God's purpo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uses the language of captivity not as oppression but as a metaphor for joyful submission to divine autho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theson portrays human independence as a form of spiritual bondage while devotion to Christ becomes the pathway to libe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rich theological imagery the hymn invites believers to embrace discipleship marked by humility trust and wholehearted devo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ological theme of the hymn is the paradox of Christian free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teaches that human attempts at independence often lead to spiritual bondage while surrender to Christ brings libe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's life is gradually transformed through submission to God's wi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doctrine of discipleship emphasizing that following Christ involves both sacrifice and joyful obedi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ways surrender to God leads to deeper free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personal areas of resistance to God's gui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spiritual disciplines that cultivate humility and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mbrace discipleship as a path of transformation rather than contro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ities to understand obedience as an expression of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2026-08-28T05:51:49Z</dcterms:created>
  <dcterms:modified xsi:type="dcterms:W3CDTF">2026-08-28T05:51:49Z</dcterms:modified>
  <dc:title>Make Me a Captive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