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6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ker in Whom We Li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ker in Whom We Live is a hymn of reverent prayer that celebrates God's sustaining presence and invites believers to approach the divine throne with conf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Charles Wesley the text reflects the Methodist emphasis on personal devotion and heartfelt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ombines themes of creation redemption and prayer reminding worshippers that their lives are completely dependent upon God's sustaining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's language encourages believers to trust in Christ as their mediator and source of spiritual streng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strong theological foundation and devotional tone the hymn has been widely used in services that emphasize prayer and the assurance of God's prese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several key theological themes of Wesleyan spiritua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e of these is the doctrine of divine providence which affirms that God sustains and guides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the role of Christ as mediator between humanity and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Christ believers are able to approach God with confidence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the importance of grace reminding worshippers that every aspect of life depends on God's sustaining lov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God's sustaining presence in every aspect of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regular prayer as an expression of dependence o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God with confidence through the mediation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ultivate gratitude for God's ongoing provision and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orship that combines reverence with joyful tru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2026-08-28T06:51:21Z</dcterms:created>
  <dcterms:modified xsi:type="dcterms:W3CDTF">2026-08-28T06:51:21Z</dcterms:modified>
  <dc:title>Maker in Whom We Live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