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3.xml" ContentType="application/vnd.openxmlformats-officedocument.theme+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_rels/presentation.xml.rels" ContentType="application/vnd.openxmlformats-package.relationships+xml"/>
  <Override PartName="/ppt/notesMasters/_rels/notesMaster1.xml.rels" ContentType="application/vnd.openxmlformats-package.relationships+xml"/>
  <Override PartName="/ppt/notesMasters/notesMaster1.xml" ContentType="application/vnd.openxmlformats-officedocument.presentationml.notesMaster+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19.xml.rels" ContentType="application/vnd.openxmlformats-package.relationships+xml"/>
  <Override PartName="/ppt/slides/_rels/slide4.xml.rels" ContentType="application/vnd.openxmlformats-package.relationships+xml"/>
  <Override PartName="/ppt/slides/_rels/slide18.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17.xml.rels" ContentType="application/vnd.openxmlformats-package.relationships+xml"/>
  <Override PartName="/ppt/slides/_rels/slide3.xml.rels" ContentType="application/vnd.openxmlformats-package.relationships+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Slides/_rels/notesSlide6.xml.rels" ContentType="application/vnd.openxmlformats-package.relationships+xml"/>
  <Override PartName="/ppt/notesSlides/_rels/notesSlide19.xml.rels" ContentType="application/vnd.openxmlformats-package.relationships+xml"/>
  <Override PartName="/ppt/notesSlides/_rels/notesSlide5.xml.rels" ContentType="application/vnd.openxmlformats-package.relationships+xml"/>
  <Override PartName="/ppt/notesSlides/_rels/notesSlide18.xml.rels" ContentType="application/vnd.openxmlformats-package.relationships+xml"/>
  <Override PartName="/ppt/notesSlides/_rels/notesSlide4.xml.rels" ContentType="application/vnd.openxmlformats-package.relationships+xml"/>
  <Override PartName="/ppt/notesSlides/_rels/notesSlide17.xml.rels" ContentType="application/vnd.openxmlformats-package.relationships+xml"/>
  <Override PartName="/ppt/notesSlides/_rels/notesSlide13.xml.rels" ContentType="application/vnd.openxmlformats-package.relationships+xml"/>
  <Override PartName="/ppt/notesSlides/_rels/notesSlide12.xml.rels" ContentType="application/vnd.openxmlformats-package.relationships+xml"/>
  <Override PartName="/ppt/notesSlides/_rels/notesSlide11.xml.rels" ContentType="application/vnd.openxmlformats-package.relationships+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16.xml.rels" ContentType="application/vnd.openxmlformats-package.relationships+xml"/>
  <Override PartName="/ppt/notesSlides/_rels/notesSlide3.xml.rels" ContentType="application/vnd.openxmlformats-package.relationships+xml"/>
  <Override PartName="/ppt/notesSlides/_rels/notesSlide8.xml.rels" ContentType="application/vnd.openxmlformats-package.relationships+xml"/>
  <Override PartName="/ppt/notesSlides/_rels/notesSlide7.xml.rels" ContentType="application/vnd.openxmlformats-package.relationships+xml"/>
  <Override PartName="/ppt/notesSlides/_rels/notesSlide14.xml.rels" ContentType="application/vnd.openxmlformats-package.relationships+xml"/>
  <Override PartName="/ppt/notesSlides/_rels/notesSlide1.xml.rels" ContentType="application/vnd.openxmlformats-package.relationships+xml"/>
  <Override PartName="/ppt/notesSlides/_rels/notesSlide15.xml.rels" ContentType="application/vnd.openxmlformats-package.relationships+xml"/>
  <Override PartName="/ppt/notesSlides/_rels/notesSlide2.xml.rels" ContentType="application/vnd.openxmlformats-package.relationships+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19.xml" ContentType="application/vnd.openxmlformats-officedocument.presentationml.notesSlide+xml"/>
  <Override PartName="/ppt/notesSlides/notesSlide4.xml" ContentType="application/vnd.openxmlformats-officedocument.presentationml.notesSlide+xml"/>
  <Override PartName="/ppt/notesSlides/notesSlide18.xml" ContentType="application/vnd.openxmlformats-officedocument.presentationml.notesSlide+xml"/>
  <Override PartName="/ppt/notesSlides/notesSlide3.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16.xml" ContentType="application/vnd.openxmlformats-officedocument.presentationml.notesSlide+xml"/>
  <Override PartName="/ppt/notesSlides/notesSlide1.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Lst>
  <p:sldSz cx="12192000" cy="6858000"/>
  <p:notesSz cx="6858000" cy="12192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 name="PlaceHolder 1"/>
          <p:cNvSpPr>
            <a:spLocks noGrp="1"/>
          </p:cNvSpPr>
          <p:nvPr>
            <p:ph type="sldImg"/>
          </p:nvPr>
        </p:nvSpPr>
        <p:spPr>
          <a:xfrm>
            <a:off x="0" y="812520"/>
            <a:ext cx="0" cy="0"/>
          </a:xfrm>
          <a:prstGeom prst="rect">
            <a:avLst/>
          </a:prstGeom>
          <a:noFill/>
          <a:ln w="0">
            <a:noFill/>
          </a:ln>
        </p:spPr>
        <p:txBody>
          <a:bodyPr lIns="0" rIns="0" tIns="0" bIns="0" anchor="ctr">
            <a:noAutofit/>
          </a:bodyPr>
          <a:p>
            <a:r>
              <a:rPr b="0" lang="en-US" sz="1800" strike="noStrike" u="none">
                <a:solidFill>
                  <a:schemeClr val="dk1"/>
                </a:solidFill>
                <a:effectLst/>
                <a:uFillTx/>
                <a:latin typeface="Aptos"/>
              </a:rPr>
              <a:t>Click to move the slide</a:t>
            </a:r>
            <a:endParaRPr b="0" lang="en-US" sz="1800" strike="noStrike" u="none">
              <a:solidFill>
                <a:schemeClr val="dk1"/>
              </a:solidFill>
              <a:effectLst/>
              <a:uFillTx/>
              <a:latin typeface="Aptos"/>
            </a:endParaRPr>
          </a:p>
        </p:txBody>
      </p:sp>
      <p:sp>
        <p:nvSpPr>
          <p:cNvPr id="3"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en-US" sz="2000" strike="noStrike" u="none">
                <a:solidFill>
                  <a:srgbClr val="000000"/>
                </a:solidFill>
                <a:effectLst/>
                <a:uFillTx/>
                <a:latin typeface="Arial"/>
              </a:rPr>
              <a:t>Click to edit the notes format</a:t>
            </a:r>
            <a:endParaRPr b="0" lang="en-US" sz="2000" strike="noStrike" u="none">
              <a:solidFill>
                <a:srgbClr val="000000"/>
              </a:solidFill>
              <a:effectLst/>
              <a:uFillTx/>
              <a:latin typeface="Arial"/>
            </a:endParaRPr>
          </a:p>
        </p:txBody>
      </p:sp>
      <p:sp>
        <p:nvSpPr>
          <p:cNvPr id="4"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en-US" sz="1400" strike="noStrike" u="none">
                <a:solidFill>
                  <a:srgbClr val="000000"/>
                </a:solidFill>
                <a:effectLst/>
                <a:uFillTx/>
                <a:latin typeface="Times New Roman"/>
              </a:rPr>
              <a:t>&lt;header&gt;</a:t>
            </a:r>
            <a:endParaRPr b="0" lang="en-US" sz="1400" strike="noStrike" u="none">
              <a:solidFill>
                <a:srgbClr val="000000"/>
              </a:solidFill>
              <a:effectLst/>
              <a:uFillTx/>
              <a:latin typeface="Times New Roman"/>
            </a:endParaRPr>
          </a:p>
        </p:txBody>
      </p:sp>
      <p:sp>
        <p:nvSpPr>
          <p:cNvPr id="5" name="PlaceHolder 4"/>
          <p:cNvSpPr>
            <a:spLocks noGrp="1"/>
          </p:cNvSpPr>
          <p:nvPr>
            <p:ph type="dt" idx="1"/>
          </p:nvPr>
        </p:nvSpPr>
        <p:spPr>
          <a:xfrm>
            <a:off x="4278960" y="0"/>
            <a:ext cx="3280680" cy="534240"/>
          </a:xfrm>
          <a:prstGeom prst="rect">
            <a:avLst/>
          </a:prstGeom>
          <a:noFill/>
          <a:ln w="0">
            <a:noFill/>
          </a:ln>
        </p:spPr>
        <p:txBody>
          <a:bodyPr lIns="0" rIns="0" tIns="0" bIns="0" anchor="t">
            <a:noAutofit/>
          </a:bodyPr>
          <a:lstStyle>
            <a:lvl1pPr indent="0" algn="r">
              <a:buNone/>
              <a:defRPr b="0" lang="en-US" sz="1400" strike="noStrike" u="none">
                <a:solidFill>
                  <a:srgbClr val="000000"/>
                </a:solidFill>
                <a:effectLst/>
                <a:uFillTx/>
                <a:latin typeface="Times New Roman"/>
              </a:defRPr>
            </a:lvl1pPr>
          </a:lstStyle>
          <a:p>
            <a:pPr indent="0" algn="r">
              <a:buNone/>
            </a:pPr>
            <a:r>
              <a:rPr b="0" lang="en-US" sz="1400" strike="noStrike" u="none">
                <a:solidFill>
                  <a:srgbClr val="000000"/>
                </a:solidFill>
                <a:effectLst/>
                <a:uFillTx/>
                <a:latin typeface="Times New Roman"/>
              </a:rPr>
              <a:t>&lt;date/time&gt;</a:t>
            </a:r>
            <a:endParaRPr b="0" lang="en-US" sz="1400" strike="noStrike" u="none">
              <a:solidFill>
                <a:srgbClr val="000000"/>
              </a:solidFill>
              <a:effectLst/>
              <a:uFillTx/>
              <a:latin typeface="Times New Roman"/>
            </a:endParaRPr>
          </a:p>
        </p:txBody>
      </p:sp>
      <p:sp>
        <p:nvSpPr>
          <p:cNvPr id="6" name="PlaceHolder 5"/>
          <p:cNvSpPr>
            <a:spLocks noGrp="1"/>
          </p:cNvSpPr>
          <p:nvPr>
            <p:ph type="ftr" idx="2"/>
          </p:nvPr>
        </p:nvSpPr>
        <p:spPr>
          <a:xfrm>
            <a:off x="0" y="10157400"/>
            <a:ext cx="3280680" cy="534240"/>
          </a:xfrm>
          <a:prstGeom prst="rect">
            <a:avLst/>
          </a:prstGeom>
          <a:noFill/>
          <a:ln w="0">
            <a:noFill/>
          </a:ln>
        </p:spPr>
        <p:txBody>
          <a:bodyPr lIns="0" rIns="0" tIns="0" bIns="0" anchor="b">
            <a:noAutofit/>
          </a:bodyPr>
          <a:lstStyle>
            <a:lvl1pPr indent="0">
              <a:buNone/>
              <a:defRPr b="0" lang="en-US" sz="1400" strike="noStrike" u="none">
                <a:solidFill>
                  <a:srgbClr val="000000"/>
                </a:solidFill>
                <a:effectLst/>
                <a:uFillTx/>
                <a:latin typeface="Times New Roman"/>
              </a:defRPr>
            </a:lvl1pPr>
          </a:lstStyle>
          <a:p>
            <a:pPr indent="0">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7" name="PlaceHolder 6"/>
          <p:cNvSpPr>
            <a:spLocks noGrp="1"/>
          </p:cNvSpPr>
          <p:nvPr>
            <p:ph type="sldNum" idx="3"/>
          </p:nvPr>
        </p:nvSpPr>
        <p:spPr>
          <a:xfrm>
            <a:off x="4278960" y="10157400"/>
            <a:ext cx="3280680" cy="534240"/>
          </a:xfrm>
          <a:prstGeom prst="rect">
            <a:avLst/>
          </a:prstGeom>
          <a:noFill/>
          <a:ln w="0">
            <a:noFill/>
          </a:ln>
        </p:spPr>
        <p:txBody>
          <a:bodyPr lIns="0" rIns="0" tIns="0" bIns="0" anchor="b">
            <a:noAutofit/>
          </a:bodyPr>
          <a:lstStyle>
            <a:lvl1pPr indent="0" algn="r">
              <a:buNone/>
              <a:defRPr b="0" lang="en-US" sz="1400" strike="noStrike" u="none">
                <a:solidFill>
                  <a:srgbClr val="000000"/>
                </a:solidFill>
                <a:effectLst/>
                <a:uFillTx/>
                <a:latin typeface="Times New Roman"/>
              </a:defRPr>
            </a:lvl1pPr>
          </a:lstStyle>
          <a:p>
            <a:pPr indent="0" algn="r">
              <a:buNone/>
            </a:pPr>
            <a:fld id="{3BDFA18A-92A7-4F4B-8E99-424A466B64E8}" type="slidenum">
              <a:rPr b="0" lang="en-US" sz="1400" strike="noStrike" u="none">
                <a:solidFill>
                  <a:srgbClr val="000000"/>
                </a:solidFill>
                <a:effectLst/>
                <a:uFillTx/>
                <a:latin typeface="Times New Roman"/>
              </a:rPr>
              <a:t>&lt;number&gt;</a:t>
            </a:fld>
            <a:endParaRPr b="0" lang="en-US" sz="1400" strike="noStrike" u="non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2" name="PlaceHolder 1"/>
          <p:cNvSpPr>
            <a:spLocks noGrp="1"/>
          </p:cNvSpPr>
          <p:nvPr>
            <p:ph type="sldImg"/>
          </p:nvPr>
        </p:nvSpPr>
        <p:spPr>
          <a:xfrm>
            <a:off x="685800" y="1143000"/>
            <a:ext cx="5486040" cy="3085920"/>
          </a:xfrm>
          <a:prstGeom prst="rect">
            <a:avLst/>
          </a:prstGeom>
          <a:ln w="0">
            <a:noFill/>
          </a:ln>
        </p:spPr>
      </p:sp>
      <p:sp>
        <p:nvSpPr>
          <p:cNvPr id="363"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364" name="PlaceHolder 3"/>
          <p:cNvSpPr>
            <a:spLocks noGrp="1"/>
          </p:cNvSpPr>
          <p:nvPr>
            <p:ph type="sldNum" idx="4"/>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37A79813-F27F-44CB-9358-51F01DFA233F}"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9" name="PlaceHolder 1"/>
          <p:cNvSpPr>
            <a:spLocks noGrp="1"/>
          </p:cNvSpPr>
          <p:nvPr>
            <p:ph type="sldImg"/>
          </p:nvPr>
        </p:nvSpPr>
        <p:spPr>
          <a:xfrm>
            <a:off x="685800" y="1143000"/>
            <a:ext cx="5486040" cy="3085920"/>
          </a:xfrm>
          <a:prstGeom prst="rect">
            <a:avLst/>
          </a:prstGeom>
          <a:ln w="0">
            <a:noFill/>
          </a:ln>
        </p:spPr>
      </p:sp>
      <p:sp>
        <p:nvSpPr>
          <p:cNvPr id="390"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391" name="PlaceHolder 3"/>
          <p:cNvSpPr>
            <a:spLocks noGrp="1"/>
          </p:cNvSpPr>
          <p:nvPr>
            <p:ph type="sldNum" idx="13"/>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623F51A0-CC34-492D-B9E3-AC34ECC633ED}"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2" name="PlaceHolder 1"/>
          <p:cNvSpPr>
            <a:spLocks noGrp="1"/>
          </p:cNvSpPr>
          <p:nvPr>
            <p:ph type="sldImg"/>
          </p:nvPr>
        </p:nvSpPr>
        <p:spPr>
          <a:xfrm>
            <a:off x="685800" y="1143000"/>
            <a:ext cx="5486040" cy="3085920"/>
          </a:xfrm>
          <a:prstGeom prst="rect">
            <a:avLst/>
          </a:prstGeom>
          <a:ln w="0">
            <a:noFill/>
          </a:ln>
        </p:spPr>
      </p:sp>
      <p:sp>
        <p:nvSpPr>
          <p:cNvPr id="393"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394" name="PlaceHolder 3"/>
          <p:cNvSpPr>
            <a:spLocks noGrp="1"/>
          </p:cNvSpPr>
          <p:nvPr>
            <p:ph type="sldNum" idx="14"/>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0A941A2D-D475-4831-B184-34456E5029B4}"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5" name="PlaceHolder 1"/>
          <p:cNvSpPr>
            <a:spLocks noGrp="1"/>
          </p:cNvSpPr>
          <p:nvPr>
            <p:ph type="sldImg"/>
          </p:nvPr>
        </p:nvSpPr>
        <p:spPr>
          <a:xfrm>
            <a:off x="685800" y="1143000"/>
            <a:ext cx="5486040" cy="3085920"/>
          </a:xfrm>
          <a:prstGeom prst="rect">
            <a:avLst/>
          </a:prstGeom>
          <a:ln w="0">
            <a:noFill/>
          </a:ln>
        </p:spPr>
      </p:sp>
      <p:sp>
        <p:nvSpPr>
          <p:cNvPr id="39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397" name="PlaceHolder 3"/>
          <p:cNvSpPr>
            <a:spLocks noGrp="1"/>
          </p:cNvSpPr>
          <p:nvPr>
            <p:ph type="sldNum" idx="15"/>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2D0A6510-5698-498F-8F0E-D3155034B233}"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8" name="PlaceHolder 1"/>
          <p:cNvSpPr>
            <a:spLocks noGrp="1"/>
          </p:cNvSpPr>
          <p:nvPr>
            <p:ph type="sldImg"/>
          </p:nvPr>
        </p:nvSpPr>
        <p:spPr>
          <a:xfrm>
            <a:off x="685800" y="1143000"/>
            <a:ext cx="5486040" cy="3085920"/>
          </a:xfrm>
          <a:prstGeom prst="rect">
            <a:avLst/>
          </a:prstGeom>
          <a:ln w="0">
            <a:noFill/>
          </a:ln>
        </p:spPr>
      </p:sp>
      <p:sp>
        <p:nvSpPr>
          <p:cNvPr id="39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400" name="PlaceHolder 3"/>
          <p:cNvSpPr>
            <a:spLocks noGrp="1"/>
          </p:cNvSpPr>
          <p:nvPr>
            <p:ph type="sldNum" idx="16"/>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E3E49045-C6F8-4842-8B8B-33A8008E582F}"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1" name="PlaceHolder 1"/>
          <p:cNvSpPr>
            <a:spLocks noGrp="1"/>
          </p:cNvSpPr>
          <p:nvPr>
            <p:ph type="sldImg"/>
          </p:nvPr>
        </p:nvSpPr>
        <p:spPr>
          <a:xfrm>
            <a:off x="685800" y="1143000"/>
            <a:ext cx="5486040" cy="3085920"/>
          </a:xfrm>
          <a:prstGeom prst="rect">
            <a:avLst/>
          </a:prstGeom>
          <a:ln w="0">
            <a:noFill/>
          </a:ln>
        </p:spPr>
      </p:sp>
      <p:sp>
        <p:nvSpPr>
          <p:cNvPr id="40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403" name="PlaceHolder 3"/>
          <p:cNvSpPr>
            <a:spLocks noGrp="1"/>
          </p:cNvSpPr>
          <p:nvPr>
            <p:ph type="sldNum" idx="17"/>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F61C3A91-F182-40F2-9E35-9737EF9713D3}"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4" name="PlaceHolder 1"/>
          <p:cNvSpPr>
            <a:spLocks noGrp="1"/>
          </p:cNvSpPr>
          <p:nvPr>
            <p:ph type="sldImg"/>
          </p:nvPr>
        </p:nvSpPr>
        <p:spPr>
          <a:xfrm>
            <a:off x="685800" y="1143000"/>
            <a:ext cx="5486040" cy="3085920"/>
          </a:xfrm>
          <a:prstGeom prst="rect">
            <a:avLst/>
          </a:prstGeom>
          <a:ln w="0">
            <a:noFill/>
          </a:ln>
        </p:spPr>
      </p:sp>
      <p:sp>
        <p:nvSpPr>
          <p:cNvPr id="40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406" name="PlaceHolder 3"/>
          <p:cNvSpPr>
            <a:spLocks noGrp="1"/>
          </p:cNvSpPr>
          <p:nvPr>
            <p:ph type="sldNum" idx="18"/>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C85AD5B6-682E-4044-8030-275EDBED983F}"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7" name="PlaceHolder 1"/>
          <p:cNvSpPr>
            <a:spLocks noGrp="1"/>
          </p:cNvSpPr>
          <p:nvPr>
            <p:ph type="sldImg"/>
          </p:nvPr>
        </p:nvSpPr>
        <p:spPr>
          <a:xfrm>
            <a:off x="685800" y="1143000"/>
            <a:ext cx="5486040" cy="3085920"/>
          </a:xfrm>
          <a:prstGeom prst="rect">
            <a:avLst/>
          </a:prstGeom>
          <a:ln w="0">
            <a:noFill/>
          </a:ln>
        </p:spPr>
      </p:sp>
      <p:sp>
        <p:nvSpPr>
          <p:cNvPr id="40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409" name="PlaceHolder 3"/>
          <p:cNvSpPr>
            <a:spLocks noGrp="1"/>
          </p:cNvSpPr>
          <p:nvPr>
            <p:ph type="sldNum" idx="19"/>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EACC00DD-1858-4BC9-B429-C7D6E92BA5E1}"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0" name="PlaceHolder 1"/>
          <p:cNvSpPr>
            <a:spLocks noGrp="1"/>
          </p:cNvSpPr>
          <p:nvPr>
            <p:ph type="sldImg"/>
          </p:nvPr>
        </p:nvSpPr>
        <p:spPr>
          <a:xfrm>
            <a:off x="685800" y="1143000"/>
            <a:ext cx="5486040" cy="3085920"/>
          </a:xfrm>
          <a:prstGeom prst="rect">
            <a:avLst/>
          </a:prstGeom>
          <a:ln w="0">
            <a:noFill/>
          </a:ln>
        </p:spPr>
      </p:sp>
      <p:sp>
        <p:nvSpPr>
          <p:cNvPr id="41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412" name="PlaceHolder 3"/>
          <p:cNvSpPr>
            <a:spLocks noGrp="1"/>
          </p:cNvSpPr>
          <p:nvPr>
            <p:ph type="sldNum" idx="20"/>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CC80902F-38FD-4417-A05C-8B08BC301F25}"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3" name="PlaceHolder 1"/>
          <p:cNvSpPr>
            <a:spLocks noGrp="1"/>
          </p:cNvSpPr>
          <p:nvPr>
            <p:ph type="sldImg"/>
          </p:nvPr>
        </p:nvSpPr>
        <p:spPr>
          <a:xfrm>
            <a:off x="685800" y="1143000"/>
            <a:ext cx="5486040" cy="3085920"/>
          </a:xfrm>
          <a:prstGeom prst="rect">
            <a:avLst/>
          </a:prstGeom>
          <a:ln w="0">
            <a:noFill/>
          </a:ln>
        </p:spPr>
      </p:sp>
      <p:sp>
        <p:nvSpPr>
          <p:cNvPr id="41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415" name="PlaceHolder 3"/>
          <p:cNvSpPr>
            <a:spLocks noGrp="1"/>
          </p:cNvSpPr>
          <p:nvPr>
            <p:ph type="sldNum" idx="21"/>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85049B91-AC48-4739-AA38-41FC7DFEEA8C}"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6" name="PlaceHolder 1"/>
          <p:cNvSpPr>
            <a:spLocks noGrp="1"/>
          </p:cNvSpPr>
          <p:nvPr>
            <p:ph type="sldImg"/>
          </p:nvPr>
        </p:nvSpPr>
        <p:spPr>
          <a:xfrm>
            <a:off x="685800" y="1143000"/>
            <a:ext cx="5486040" cy="3085920"/>
          </a:xfrm>
          <a:prstGeom prst="rect">
            <a:avLst/>
          </a:prstGeom>
          <a:ln w="0">
            <a:noFill/>
          </a:ln>
        </p:spPr>
      </p:sp>
      <p:sp>
        <p:nvSpPr>
          <p:cNvPr id="41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418" name="PlaceHolder 3"/>
          <p:cNvSpPr>
            <a:spLocks noGrp="1"/>
          </p:cNvSpPr>
          <p:nvPr>
            <p:ph type="sldNum" idx="22"/>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41B9AD09-24F5-47C4-8C95-7ED64918A773}"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5" name="PlaceHolder 1"/>
          <p:cNvSpPr>
            <a:spLocks noGrp="1"/>
          </p:cNvSpPr>
          <p:nvPr>
            <p:ph type="sldImg"/>
          </p:nvPr>
        </p:nvSpPr>
        <p:spPr>
          <a:xfrm>
            <a:off x="685800" y="1143000"/>
            <a:ext cx="5486040" cy="3085920"/>
          </a:xfrm>
          <a:prstGeom prst="rect">
            <a:avLst/>
          </a:prstGeom>
          <a:ln w="0">
            <a:noFill/>
          </a:ln>
        </p:spPr>
      </p:sp>
      <p:sp>
        <p:nvSpPr>
          <p:cNvPr id="36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367" name="PlaceHolder 3"/>
          <p:cNvSpPr>
            <a:spLocks noGrp="1"/>
          </p:cNvSpPr>
          <p:nvPr>
            <p:ph type="sldNum" idx="5"/>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EA697D95-6829-4625-9C52-15DB25F29A2C}"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8" name="PlaceHolder 1"/>
          <p:cNvSpPr>
            <a:spLocks noGrp="1"/>
          </p:cNvSpPr>
          <p:nvPr>
            <p:ph type="sldImg"/>
          </p:nvPr>
        </p:nvSpPr>
        <p:spPr>
          <a:xfrm>
            <a:off x="685800" y="1143000"/>
            <a:ext cx="5486040" cy="3085920"/>
          </a:xfrm>
          <a:prstGeom prst="rect">
            <a:avLst/>
          </a:prstGeom>
          <a:ln w="0">
            <a:noFill/>
          </a:ln>
        </p:spPr>
      </p:sp>
      <p:sp>
        <p:nvSpPr>
          <p:cNvPr id="36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370" name="PlaceHolder 3"/>
          <p:cNvSpPr>
            <a:spLocks noGrp="1"/>
          </p:cNvSpPr>
          <p:nvPr>
            <p:ph type="sldNum" idx="6"/>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5712C625-6C99-4642-B087-79E0408FEBCA}"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1" name="PlaceHolder 1"/>
          <p:cNvSpPr>
            <a:spLocks noGrp="1"/>
          </p:cNvSpPr>
          <p:nvPr>
            <p:ph type="sldImg"/>
          </p:nvPr>
        </p:nvSpPr>
        <p:spPr>
          <a:xfrm>
            <a:off x="685800" y="1143000"/>
            <a:ext cx="5486040" cy="3085920"/>
          </a:xfrm>
          <a:prstGeom prst="rect">
            <a:avLst/>
          </a:prstGeom>
          <a:ln w="0">
            <a:noFill/>
          </a:ln>
        </p:spPr>
      </p:sp>
      <p:sp>
        <p:nvSpPr>
          <p:cNvPr id="37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373" name="PlaceHolder 3"/>
          <p:cNvSpPr>
            <a:spLocks noGrp="1"/>
          </p:cNvSpPr>
          <p:nvPr>
            <p:ph type="sldNum" idx="7"/>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9AEB242F-ECDF-49C6-B99D-73F2AC747A9D}"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4" name="PlaceHolder 1"/>
          <p:cNvSpPr>
            <a:spLocks noGrp="1"/>
          </p:cNvSpPr>
          <p:nvPr>
            <p:ph type="sldImg"/>
          </p:nvPr>
        </p:nvSpPr>
        <p:spPr>
          <a:xfrm>
            <a:off x="685800" y="1143000"/>
            <a:ext cx="5486040" cy="3085920"/>
          </a:xfrm>
          <a:prstGeom prst="rect">
            <a:avLst/>
          </a:prstGeom>
          <a:ln w="0">
            <a:noFill/>
          </a:ln>
        </p:spPr>
      </p:sp>
      <p:sp>
        <p:nvSpPr>
          <p:cNvPr id="37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376" name="PlaceHolder 3"/>
          <p:cNvSpPr>
            <a:spLocks noGrp="1"/>
          </p:cNvSpPr>
          <p:nvPr>
            <p:ph type="sldNum" idx="8"/>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489386C3-B690-4C21-B3CE-BB51C54185EA}"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7" name="PlaceHolder 1"/>
          <p:cNvSpPr>
            <a:spLocks noGrp="1"/>
          </p:cNvSpPr>
          <p:nvPr>
            <p:ph type="sldImg"/>
          </p:nvPr>
        </p:nvSpPr>
        <p:spPr>
          <a:xfrm>
            <a:off x="685800" y="1143000"/>
            <a:ext cx="5486040" cy="3085920"/>
          </a:xfrm>
          <a:prstGeom prst="rect">
            <a:avLst/>
          </a:prstGeom>
          <a:ln w="0">
            <a:noFill/>
          </a:ln>
        </p:spPr>
      </p:sp>
      <p:sp>
        <p:nvSpPr>
          <p:cNvPr id="37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379" name="PlaceHolder 3"/>
          <p:cNvSpPr>
            <a:spLocks noGrp="1"/>
          </p:cNvSpPr>
          <p:nvPr>
            <p:ph type="sldNum" idx="9"/>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C54EBC76-94B3-4675-8A93-67C9F4A9650F}"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0" name="PlaceHolder 1"/>
          <p:cNvSpPr>
            <a:spLocks noGrp="1"/>
          </p:cNvSpPr>
          <p:nvPr>
            <p:ph type="sldImg"/>
          </p:nvPr>
        </p:nvSpPr>
        <p:spPr>
          <a:xfrm>
            <a:off x="685800" y="1143000"/>
            <a:ext cx="5486040" cy="3085920"/>
          </a:xfrm>
          <a:prstGeom prst="rect">
            <a:avLst/>
          </a:prstGeom>
          <a:ln w="0">
            <a:noFill/>
          </a:ln>
        </p:spPr>
      </p:sp>
      <p:sp>
        <p:nvSpPr>
          <p:cNvPr id="38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382" name="PlaceHolder 3"/>
          <p:cNvSpPr>
            <a:spLocks noGrp="1"/>
          </p:cNvSpPr>
          <p:nvPr>
            <p:ph type="sldNum" idx="10"/>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D6AAD557-5B46-4F72-8587-5A7DE2C34586}"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3" name="PlaceHolder 1"/>
          <p:cNvSpPr>
            <a:spLocks noGrp="1"/>
          </p:cNvSpPr>
          <p:nvPr>
            <p:ph type="sldImg"/>
          </p:nvPr>
        </p:nvSpPr>
        <p:spPr>
          <a:xfrm>
            <a:off x="685800" y="1143000"/>
            <a:ext cx="5486040" cy="3085920"/>
          </a:xfrm>
          <a:prstGeom prst="rect">
            <a:avLst/>
          </a:prstGeom>
          <a:ln w="0">
            <a:noFill/>
          </a:ln>
        </p:spPr>
      </p:sp>
      <p:sp>
        <p:nvSpPr>
          <p:cNvPr id="38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385" name="PlaceHolder 3"/>
          <p:cNvSpPr>
            <a:spLocks noGrp="1"/>
          </p:cNvSpPr>
          <p:nvPr>
            <p:ph type="sldNum" idx="11"/>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DE8AA710-C21C-4EEE-B331-6C8BE43AD013}"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6" name="PlaceHolder 1"/>
          <p:cNvSpPr>
            <a:spLocks noGrp="1"/>
          </p:cNvSpPr>
          <p:nvPr>
            <p:ph type="sldImg"/>
          </p:nvPr>
        </p:nvSpPr>
        <p:spPr>
          <a:xfrm>
            <a:off x="685800" y="1143000"/>
            <a:ext cx="5486040" cy="3085920"/>
          </a:xfrm>
          <a:prstGeom prst="rect">
            <a:avLst/>
          </a:prstGeom>
          <a:ln w="0">
            <a:noFill/>
          </a:ln>
        </p:spPr>
      </p:sp>
      <p:sp>
        <p:nvSpPr>
          <p:cNvPr id="38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indent="0">
              <a:buNone/>
            </a:pPr>
            <a:endParaRPr b="0" lang="en-US" sz="1800" strike="noStrike" u="none">
              <a:solidFill>
                <a:srgbClr val="000000"/>
              </a:solidFill>
              <a:effectLst/>
              <a:uFillTx/>
              <a:latin typeface="Arial"/>
            </a:endParaRPr>
          </a:p>
        </p:txBody>
      </p:sp>
      <p:sp>
        <p:nvSpPr>
          <p:cNvPr id="388" name="PlaceHolder 3"/>
          <p:cNvSpPr>
            <a:spLocks noGrp="1"/>
          </p:cNvSpPr>
          <p:nvPr>
            <p:ph type="sldNum" idx="12"/>
          </p:nvPr>
        </p:nvSpPr>
        <p:spPr>
          <a:xfrm>
            <a:off x="3884760" y="8685360"/>
            <a:ext cx="2971440" cy="458280"/>
          </a:xfrm>
          <a:prstGeom prst="rect">
            <a:avLst/>
          </a:prstGeom>
          <a:noFill/>
          <a:ln w="0">
            <a:noFill/>
          </a:ln>
        </p:spPr>
        <p:txBody>
          <a:bodyPr lIns="91440" rIns="91440" tIns="45720" bIns="45720" anchor="b">
            <a:noAutofit/>
          </a:bodyPr>
          <a:lstStyle>
            <a:lvl1pPr indent="0" algn="r" defTabSz="914400">
              <a:lnSpc>
                <a:spcPct val="100000"/>
              </a:lnSpc>
              <a:buNone/>
              <a:defRPr b="0" lang="en-US" sz="1200" strike="noStrike" u="none">
                <a:solidFill>
                  <a:schemeClr val="dk1"/>
                </a:solidFill>
                <a:effectLst/>
                <a:uFillTx/>
                <a:latin typeface="+mn-lt"/>
                <a:ea typeface="+mn-ea"/>
              </a:defRPr>
            </a:lvl1pPr>
          </a:lstStyle>
          <a:p>
            <a:pPr indent="0" algn="r" defTabSz="914400">
              <a:lnSpc>
                <a:spcPct val="100000"/>
              </a:lnSpc>
              <a:buNone/>
            </a:pPr>
            <a:fld id="{997C3BD1-E4A0-463F-B4B4-62A3D0EAE4D4}" type="slidenum">
              <a:rPr b="0" lang="en-US" sz="1200" strike="noStrike" u="none">
                <a:solidFill>
                  <a:schemeClr val="dk1"/>
                </a:solidFill>
                <a:effectLst/>
                <a:uFillTx/>
                <a:latin typeface="+mn-lt"/>
                <a:ea typeface="+mn-ea"/>
              </a:rPr>
              <a:t>&lt;number&gt;</a:t>
            </a:fld>
            <a:endParaRPr b="0" lang="en-US" sz="1200" strike="noStrike" u="none">
              <a:solidFill>
                <a:srgbClr val="000000"/>
              </a:solidFill>
              <a:effectLst/>
              <a:uFillTx/>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bg>
      <p:bgPr>
        <a:solidFill>
          <a:srgbClr val="ffffff"/>
        </a:solidFill>
      </p:bgPr>
    </p:bg>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MAIN">
    <p:bg>
      <p:bgPr>
        <a:solidFill>
          <a:srgbClr val="0e1b2a"/>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09480" y="273600"/>
            <a:ext cx="10972080" cy="1144800"/>
          </a:xfrm>
          <a:prstGeom prst="rect">
            <a:avLst/>
          </a:prstGeom>
          <a:noFill/>
          <a:ln w="0">
            <a:noFill/>
          </a:ln>
        </p:spPr>
        <p:txBody>
          <a:bodyPr lIns="0" rIns="0" tIns="0" bIns="0" anchor="ctr">
            <a:noAutofit/>
          </a:bodyPr>
          <a:p>
            <a:pPr indent="0">
              <a:buNone/>
            </a:pPr>
            <a:r>
              <a:rPr b="0" lang="en-US" sz="1800" strike="noStrike" u="none">
                <a:solidFill>
                  <a:schemeClr val="dk1"/>
                </a:solidFill>
                <a:effectLst/>
                <a:uFillTx/>
                <a:latin typeface="Aptos"/>
              </a:rPr>
              <a:t>Click to edit the title text format</a:t>
            </a:r>
            <a:endParaRPr b="0" lang="en-US" sz="1800" strike="noStrike" u="none">
              <a:solidFill>
                <a:schemeClr val="dk1"/>
              </a:solidFill>
              <a:effectLst/>
              <a:uFillTx/>
              <a:latin typeface="Aptos"/>
            </a:endParaRPr>
          </a:p>
        </p:txBody>
      </p:sp>
      <p:sp>
        <p:nvSpPr>
          <p:cNvPr id="1" name="PlaceHolder 2"/>
          <p:cNvSpPr>
            <a:spLocks noGrp="1"/>
          </p:cNvSpPr>
          <p:nvPr>
            <p:ph type="body"/>
          </p:nvPr>
        </p:nvSpPr>
        <p:spPr>
          <a:xfrm>
            <a:off x="609480" y="1604520"/>
            <a:ext cx="10972080" cy="3977280"/>
          </a:xfrm>
          <a:prstGeom prst="rect">
            <a:avLst/>
          </a:prstGeom>
          <a:noFill/>
          <a:ln w="0">
            <a:noFill/>
          </a:ln>
        </p:spPr>
        <p:txBody>
          <a:bodyPr lIns="0" rIns="0" tIns="0" bIns="0" anchor="t">
            <a:normAutofit/>
          </a:bodyPr>
          <a:p>
            <a:pPr marL="432000" indent="-324000">
              <a:spcBef>
                <a:spcPts val="1417"/>
              </a:spcBef>
              <a:buClr>
                <a:srgbClr val="ffffff"/>
              </a:buClr>
              <a:buSzPct val="45000"/>
              <a:buFont typeface="Wingdings" charset="2"/>
              <a:buChar char=""/>
            </a:pPr>
            <a:r>
              <a:rPr b="0" lang="en-US" sz="3200" strike="noStrike" u="none">
                <a:solidFill>
                  <a:schemeClr val="dk1"/>
                </a:solidFill>
                <a:effectLst/>
                <a:uFillTx/>
                <a:latin typeface="Aptos"/>
              </a:rPr>
              <a:t>Click to edit the outline text format</a:t>
            </a:r>
            <a:endParaRPr b="0" lang="en-US" sz="3200" strike="noStrike" u="none">
              <a:solidFill>
                <a:schemeClr val="dk1"/>
              </a:solidFill>
              <a:effectLst/>
              <a:uFillTx/>
              <a:latin typeface="Aptos"/>
            </a:endParaRPr>
          </a:p>
          <a:p>
            <a:pPr lvl="1" marL="864000" indent="-324000">
              <a:spcBef>
                <a:spcPts val="1134"/>
              </a:spcBef>
              <a:buClr>
                <a:srgbClr val="ffffff"/>
              </a:buClr>
              <a:buSzPct val="75000"/>
              <a:buFont typeface="Symbol" charset="2"/>
              <a:buChar char=""/>
            </a:pPr>
            <a:r>
              <a:rPr b="0" lang="en-US" sz="2400" strike="noStrike" u="none">
                <a:solidFill>
                  <a:schemeClr val="dk1"/>
                </a:solidFill>
                <a:effectLst/>
                <a:uFillTx/>
                <a:latin typeface="Aptos"/>
              </a:rPr>
              <a:t>Second Outline Level</a:t>
            </a:r>
            <a:endParaRPr b="0" lang="en-US" sz="2400" strike="noStrike" u="none">
              <a:solidFill>
                <a:schemeClr val="dk1"/>
              </a:solidFill>
              <a:effectLst/>
              <a:uFillTx/>
              <a:latin typeface="Aptos"/>
            </a:endParaRPr>
          </a:p>
          <a:p>
            <a:pPr lvl="2" marL="1296000" indent="-288000">
              <a:spcBef>
                <a:spcPts val="850"/>
              </a:spcBef>
              <a:buClr>
                <a:srgbClr val="ffffff"/>
              </a:buClr>
              <a:buSzPct val="45000"/>
              <a:buFont typeface="Wingdings" charset="2"/>
              <a:buChar char=""/>
            </a:pPr>
            <a:r>
              <a:rPr b="0" lang="en-US" sz="2000" strike="noStrike" u="none">
                <a:solidFill>
                  <a:schemeClr val="dk1"/>
                </a:solidFill>
                <a:effectLst/>
                <a:uFillTx/>
                <a:latin typeface="Aptos"/>
              </a:rPr>
              <a:t>Third Outline Level</a:t>
            </a:r>
            <a:endParaRPr b="0" lang="en-US" sz="2000" strike="noStrike" u="none">
              <a:solidFill>
                <a:schemeClr val="dk1"/>
              </a:solidFill>
              <a:effectLst/>
              <a:uFillTx/>
              <a:latin typeface="Aptos"/>
            </a:endParaRPr>
          </a:p>
          <a:p>
            <a:pPr lvl="3" marL="1728000" indent="-216000">
              <a:spcBef>
                <a:spcPts val="567"/>
              </a:spcBef>
              <a:buClr>
                <a:srgbClr val="ffffff"/>
              </a:buClr>
              <a:buSzPct val="75000"/>
              <a:buFont typeface="Symbol" charset="2"/>
              <a:buChar char=""/>
            </a:pPr>
            <a:r>
              <a:rPr b="0" lang="en-US" sz="2000" strike="noStrike" u="none">
                <a:solidFill>
                  <a:schemeClr val="dk1"/>
                </a:solidFill>
                <a:effectLst/>
                <a:uFillTx/>
                <a:latin typeface="Aptos"/>
              </a:rPr>
              <a:t>Fourth Outline Level</a:t>
            </a:r>
            <a:endParaRPr b="0" lang="en-US" sz="2000" strike="noStrike" u="none">
              <a:solidFill>
                <a:schemeClr val="dk1"/>
              </a:solidFill>
              <a:effectLst/>
              <a:uFillTx/>
              <a:latin typeface="Aptos"/>
            </a:endParaRPr>
          </a:p>
          <a:p>
            <a:pPr lvl="4" marL="2160000" indent="-216000">
              <a:spcBef>
                <a:spcPts val="283"/>
              </a:spcBef>
              <a:buClr>
                <a:srgbClr val="ffffff"/>
              </a:buClr>
              <a:buSzPct val="45000"/>
              <a:buFont typeface="Wingdings" charset="2"/>
              <a:buChar char=""/>
            </a:pPr>
            <a:r>
              <a:rPr b="0" lang="en-US" sz="2000" strike="noStrike" u="none">
                <a:solidFill>
                  <a:schemeClr val="dk1"/>
                </a:solidFill>
                <a:effectLst/>
                <a:uFillTx/>
                <a:latin typeface="Aptos"/>
              </a:rPr>
              <a:t>Fifth Outline Level</a:t>
            </a:r>
            <a:endParaRPr b="0" lang="en-US" sz="2000" strike="noStrike" u="none">
              <a:solidFill>
                <a:schemeClr val="dk1"/>
              </a:solidFill>
              <a:effectLst/>
              <a:uFillTx/>
              <a:latin typeface="Aptos"/>
            </a:endParaRPr>
          </a:p>
          <a:p>
            <a:pPr lvl="5" marL="2592000" indent="-216000">
              <a:spcBef>
                <a:spcPts val="283"/>
              </a:spcBef>
              <a:buClr>
                <a:srgbClr val="ffffff"/>
              </a:buClr>
              <a:buSzPct val="45000"/>
              <a:buFont typeface="Wingdings" charset="2"/>
              <a:buChar char=""/>
            </a:pPr>
            <a:r>
              <a:rPr b="0" lang="en-US" sz="2000" strike="noStrike" u="none">
                <a:solidFill>
                  <a:schemeClr val="dk1"/>
                </a:solidFill>
                <a:effectLst/>
                <a:uFillTx/>
                <a:latin typeface="Aptos"/>
              </a:rPr>
              <a:t>Sixth Outline Level</a:t>
            </a:r>
            <a:endParaRPr b="0" lang="en-US" sz="2000" strike="noStrike" u="none">
              <a:solidFill>
                <a:schemeClr val="dk1"/>
              </a:solidFill>
              <a:effectLst/>
              <a:uFillTx/>
              <a:latin typeface="Aptos"/>
            </a:endParaRPr>
          </a:p>
          <a:p>
            <a:pPr lvl="6" marL="3024000" indent="-216000">
              <a:spcBef>
                <a:spcPts val="283"/>
              </a:spcBef>
              <a:buClr>
                <a:srgbClr val="ffffff"/>
              </a:buClr>
              <a:buSzPct val="45000"/>
              <a:buFont typeface="Wingdings" charset="2"/>
              <a:buChar char=""/>
            </a:pPr>
            <a:r>
              <a:rPr b="0" lang="en-US" sz="2000" strike="noStrike" u="none">
                <a:solidFill>
                  <a:schemeClr val="dk1"/>
                </a:solidFill>
                <a:effectLst/>
                <a:uFillTx/>
                <a:latin typeface="Aptos"/>
              </a:rPr>
              <a:t>Seventh Outline Level</a:t>
            </a:r>
            <a:endParaRPr b="0" lang="en-US" sz="2000" strike="noStrike" u="none">
              <a:solidFill>
                <a:schemeClr val="dk1"/>
              </a:solidFill>
              <a:effectLst/>
              <a:uFillTx/>
              <a:latin typeface="Aptos"/>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Relationship Id="rId3"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2.xml"/><Relationship Id="rId3"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2.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Relationship Id="rId3"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2.xml"/><Relationship Id="rId3"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2.xml"/><Relationship Id="rId3"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2.xml"/><Relationship Id="rId3"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2.xml"/><Relationship Id="rId3"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2.xml"/><Relationship Id="rId3"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2.xml"/><Relationship Id="rId3"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2.xml"/><Relationship Id="rId3"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2.xml"/><Relationship Id="rId3"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2.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2.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2.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2.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2.xml"/><Relationship Id="rId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2.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8" name="Image 0" descr="/mnt/data/all_hail_assets_internal/bg6.jpg"/>
          <p:cNvPicPr/>
          <p:nvPr/>
        </p:nvPicPr>
        <p:blipFill>
          <a:blip r:embed="rId1"/>
          <a:stretch/>
        </p:blipFill>
        <p:spPr>
          <a:xfrm>
            <a:off x="0" y="0"/>
            <a:ext cx="12191400" cy="6857640"/>
          </a:xfrm>
          <a:prstGeom prst="rect">
            <a:avLst/>
          </a:prstGeom>
          <a:noFill/>
          <a:ln w="0">
            <a:noFill/>
          </a:ln>
        </p:spPr>
      </p:pic>
      <p:sp>
        <p:nvSpPr>
          <p:cNvPr id="9" name="Shape 0"/>
          <p:cNvSpPr/>
          <p:nvPr/>
        </p:nvSpPr>
        <p:spPr>
          <a:xfrm>
            <a:off x="0" y="0"/>
            <a:ext cx="12191400" cy="6857640"/>
          </a:xfrm>
          <a:prstGeom prst="rect">
            <a:avLst/>
          </a:prstGeom>
          <a:solidFill>
            <a:srgbClr val="07111e">
              <a:alpha val="78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0" name="Shape 1"/>
          <p:cNvSpPr/>
          <p:nvPr/>
        </p:nvSpPr>
        <p:spPr>
          <a:xfrm>
            <a:off x="502920" y="685800"/>
            <a:ext cx="6034680" cy="5211720"/>
          </a:xfrm>
          <a:prstGeom prst="rect">
            <a:avLst/>
          </a:prstGeom>
          <a:solidFill>
            <a:srgbClr val="07111e">
              <a:alpha val="88000"/>
            </a:srgbClr>
          </a:solidFill>
          <a:ln w="12700">
            <a:solidFill>
              <a:srgbClr val="d8a13a">
                <a:alpha val="45000"/>
              </a:srgbClr>
            </a:solidFill>
            <a:round/>
          </a:ln>
          <a:effectLst>
            <a:outerShdw algn="bl" blurRad="38160" dir="2700000" dist="25455" kx="0" ky="0" rotWithShape="0" sx="100000" sy="100000">
              <a:srgbClr val="000000">
                <a:alpha val="28000"/>
              </a:srgbClr>
            </a:outerShdw>
          </a:effectLst>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1" name="Text 2"/>
          <p:cNvSpPr/>
          <p:nvPr/>
        </p:nvSpPr>
        <p:spPr>
          <a:xfrm>
            <a:off x="822960" y="1051560"/>
            <a:ext cx="5394600" cy="141696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1" lang="en-US" sz="3800" strike="noStrike" u="none">
                <a:solidFill>
                  <a:srgbClr val="f8f1e3"/>
                </a:solidFill>
                <a:effectLst/>
                <a:uFillTx/>
                <a:latin typeface="Aptos Display"/>
                <a:ea typeface="Aptos Display"/>
              </a:rPr>
              <a:t>All Hail the Power</a:t>
            </a:r>
            <a:endParaRPr b="0" lang="en-US" sz="3800" strike="noStrike" u="none">
              <a:solidFill>
                <a:srgbClr val="ffffff"/>
              </a:solidFill>
              <a:effectLst/>
              <a:uFillTx/>
              <a:latin typeface="Arial"/>
            </a:endParaRPr>
          </a:p>
          <a:p>
            <a:pPr defTabSz="914400">
              <a:lnSpc>
                <a:spcPct val="100000"/>
              </a:lnSpc>
              <a:tabLst>
                <a:tab algn="l" pos="0"/>
              </a:tabLst>
            </a:pPr>
            <a:r>
              <a:rPr b="1" lang="en-US" sz="3800" strike="noStrike" u="none">
                <a:solidFill>
                  <a:srgbClr val="f8f1e3"/>
                </a:solidFill>
                <a:effectLst/>
                <a:uFillTx/>
                <a:latin typeface="Aptos Display"/>
                <a:ea typeface="Aptos Display"/>
              </a:rPr>
              <a:t>of Jesus' Name</a:t>
            </a:r>
            <a:endParaRPr b="0" lang="en-US" sz="3800" strike="noStrike" u="none">
              <a:solidFill>
                <a:srgbClr val="ffffff"/>
              </a:solidFill>
              <a:effectLst/>
              <a:uFillTx/>
              <a:latin typeface="Arial"/>
            </a:endParaRPr>
          </a:p>
        </p:txBody>
      </p:sp>
      <p:sp>
        <p:nvSpPr>
          <p:cNvPr id="12" name="Text 3"/>
          <p:cNvSpPr/>
          <p:nvPr/>
        </p:nvSpPr>
        <p:spPr>
          <a:xfrm>
            <a:off x="868680" y="2633400"/>
            <a:ext cx="2834280" cy="328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600" strike="noStrike" u="none">
                <a:solidFill>
                  <a:srgbClr val="d8a13a"/>
                </a:solidFill>
                <a:effectLst/>
                <a:uFillTx/>
                <a:latin typeface="Aptos"/>
                <a:ea typeface="Aptos"/>
              </a:rPr>
              <a:t>Teaching Guide</a:t>
            </a:r>
            <a:endParaRPr b="0" lang="en-US" sz="1600" strike="noStrike" u="none">
              <a:solidFill>
                <a:srgbClr val="ffffff"/>
              </a:solidFill>
              <a:effectLst/>
              <a:uFillTx/>
              <a:latin typeface="Arial"/>
            </a:endParaRPr>
          </a:p>
        </p:txBody>
      </p:sp>
      <p:sp>
        <p:nvSpPr>
          <p:cNvPr id="13" name="Shape 4"/>
          <p:cNvSpPr/>
          <p:nvPr/>
        </p:nvSpPr>
        <p:spPr>
          <a:xfrm>
            <a:off x="868680" y="3063240"/>
            <a:ext cx="1280160" cy="360"/>
          </a:xfrm>
          <a:prstGeom prst="line">
            <a:avLst/>
          </a:prstGeom>
          <a:ln w="2540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14" name="Text 5"/>
          <p:cNvSpPr/>
          <p:nvPr/>
        </p:nvSpPr>
        <p:spPr>
          <a:xfrm>
            <a:off x="868680" y="3337560"/>
            <a:ext cx="5257440" cy="132552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0" lang="en-US" sz="1500" strike="noStrike" u="none">
                <a:solidFill>
                  <a:srgbClr val="d9d0bd"/>
                </a:solidFill>
                <a:effectLst/>
                <a:uFillTx/>
                <a:latin typeface="Aptos"/>
                <a:ea typeface="Aptos"/>
              </a:rPr>
              <a:t>First line: All hail the power of Jesus' name</a:t>
            </a:r>
            <a:endParaRPr b="0" lang="en-US" sz="1500" strike="noStrike" u="none">
              <a:solidFill>
                <a:srgbClr val="ffffff"/>
              </a:solidFill>
              <a:effectLst/>
              <a:uFillTx/>
              <a:latin typeface="Arial"/>
            </a:endParaRPr>
          </a:p>
          <a:p>
            <a:pPr defTabSz="914400">
              <a:lnSpc>
                <a:spcPct val="100000"/>
              </a:lnSpc>
              <a:tabLst>
                <a:tab algn="l" pos="0"/>
              </a:tabLst>
            </a:pPr>
            <a:r>
              <a:rPr b="0" lang="en-US" sz="1500" strike="noStrike" u="none">
                <a:solidFill>
                  <a:srgbClr val="d9d0bd"/>
                </a:solidFill>
                <a:effectLst/>
                <a:uFillTx/>
                <a:latin typeface="Aptos"/>
                <a:ea typeface="Aptos"/>
              </a:rPr>
              <a:t>Text: Edward Perronet • 1779</a:t>
            </a:r>
            <a:endParaRPr b="0" lang="en-US" sz="1500" strike="noStrike" u="none">
              <a:solidFill>
                <a:srgbClr val="ffffff"/>
              </a:solidFill>
              <a:effectLst/>
              <a:uFillTx/>
              <a:latin typeface="Arial"/>
            </a:endParaRPr>
          </a:p>
          <a:p>
            <a:pPr defTabSz="914400">
              <a:lnSpc>
                <a:spcPct val="100000"/>
              </a:lnSpc>
              <a:tabLst>
                <a:tab algn="l" pos="0"/>
              </a:tabLst>
            </a:pPr>
            <a:r>
              <a:rPr b="0" lang="en-US" sz="1500" strike="noStrike" u="none">
                <a:solidFill>
                  <a:srgbClr val="d9d0bd"/>
                </a:solidFill>
                <a:effectLst/>
                <a:uFillTx/>
                <a:latin typeface="Aptos"/>
                <a:ea typeface="Aptos"/>
              </a:rPr>
              <a:t>Tune: CORONATION • Oliver Holden</a:t>
            </a:r>
            <a:endParaRPr b="0" lang="en-US" sz="1500" strike="noStrike" u="none">
              <a:solidFill>
                <a:srgbClr val="ffffff"/>
              </a:solidFill>
              <a:effectLst/>
              <a:uFillTx/>
              <a:latin typeface="Arial"/>
            </a:endParaRPr>
          </a:p>
          <a:p>
            <a:pPr defTabSz="914400">
              <a:lnSpc>
                <a:spcPct val="100000"/>
              </a:lnSpc>
              <a:tabLst>
                <a:tab algn="l" pos="0"/>
              </a:tabLst>
            </a:pPr>
            <a:r>
              <a:rPr b="0" lang="en-US" sz="1500" strike="noStrike" u="none">
                <a:solidFill>
                  <a:srgbClr val="d9d0bd"/>
                </a:solidFill>
                <a:effectLst/>
                <a:uFillTx/>
                <a:latin typeface="Aptos"/>
                <a:ea typeface="Aptos"/>
              </a:rPr>
              <a:t>Primary Scripture: Philippians 2:9-11</a:t>
            </a:r>
            <a:endParaRPr b="0" lang="en-US" sz="1500" strike="noStrike" u="none">
              <a:solidFill>
                <a:srgbClr val="ffffff"/>
              </a:solidFill>
              <a:effectLst/>
              <a:uFillTx/>
              <a:latin typeface="Arial"/>
            </a:endParaRPr>
          </a:p>
        </p:txBody>
      </p:sp>
      <p:sp>
        <p:nvSpPr>
          <p:cNvPr id="15" name="Text 6"/>
          <p:cNvSpPr/>
          <p:nvPr/>
        </p:nvSpPr>
        <p:spPr>
          <a:xfrm>
            <a:off x="868680" y="5010840"/>
            <a:ext cx="5166000" cy="438480"/>
          </a:xfrm>
          <a:prstGeom prst="rect">
            <a:avLst/>
          </a:prstGeom>
          <a:noFill/>
          <a:ln w="0">
            <a:noFill/>
          </a:ln>
        </p:spPr>
        <p:style>
          <a:lnRef idx="0"/>
          <a:fillRef idx="0"/>
          <a:effectRef idx="0"/>
          <a:fontRef idx="minor"/>
        </p:style>
        <p:txBody>
          <a:bodyPr lIns="360" rIns="360" tIns="360" bIns="360" anchor="ctr">
            <a:normAutofit lnSpcReduction="9999"/>
          </a:bodyPr>
          <a:p>
            <a:pPr defTabSz="914400">
              <a:lnSpc>
                <a:spcPct val="100000"/>
              </a:lnSpc>
              <a:tabLst>
                <a:tab algn="l" pos="0"/>
              </a:tabLst>
            </a:pPr>
            <a:r>
              <a:rPr b="0" i="1" lang="en-US" sz="1600" strike="noStrike" u="none">
                <a:solidFill>
                  <a:srgbClr val="f8f1e3"/>
                </a:solidFill>
                <a:effectLst/>
                <a:uFillTx/>
                <a:latin typeface="Aptos Display"/>
                <a:ea typeface="Aptos Display"/>
              </a:rPr>
              <a:t>A hymn of Christ's exalted name, saving reign, and universal praise.</a:t>
            </a:r>
            <a:endParaRPr b="0" lang="en-US" sz="1600" strike="noStrike" u="none">
              <a:solidFill>
                <a:srgbClr val="ffffff"/>
              </a:solidFill>
              <a:effectLst/>
              <a:uFillTx/>
              <a:latin typeface="Arial"/>
            </a:endParaRPr>
          </a:p>
        </p:txBody>
      </p:sp>
      <p:sp>
        <p:nvSpPr>
          <p:cNvPr id="16" name="Shape 7"/>
          <p:cNvSpPr/>
          <p:nvPr/>
        </p:nvSpPr>
        <p:spPr>
          <a:xfrm>
            <a:off x="0" y="6528960"/>
            <a:ext cx="12191400" cy="328680"/>
          </a:xfrm>
          <a:prstGeom prst="rect">
            <a:avLst/>
          </a:prstGeom>
          <a:solidFill>
            <a:srgbClr val="07111e"/>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7" name="Text 8"/>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d9d0bd"/>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159" name="Image 0" descr="/mnt/data/all_hail_assets_internal/bg1.jpg"/>
          <p:cNvPicPr/>
          <p:nvPr/>
        </p:nvPicPr>
        <p:blipFill>
          <a:blip r:embed="rId1"/>
          <a:stretch/>
        </p:blipFill>
        <p:spPr>
          <a:xfrm>
            <a:off x="0" y="0"/>
            <a:ext cx="12191400" cy="6857640"/>
          </a:xfrm>
          <a:prstGeom prst="rect">
            <a:avLst/>
          </a:prstGeom>
          <a:noFill/>
          <a:ln w="0">
            <a:noFill/>
          </a:ln>
        </p:spPr>
      </p:pic>
      <p:sp>
        <p:nvSpPr>
          <p:cNvPr id="160" name="Shape 0"/>
          <p:cNvSpPr/>
          <p:nvPr/>
        </p:nvSpPr>
        <p:spPr>
          <a:xfrm>
            <a:off x="0" y="0"/>
            <a:ext cx="12191400" cy="6857640"/>
          </a:xfrm>
          <a:prstGeom prst="rect">
            <a:avLst/>
          </a:prstGeom>
          <a:solidFill>
            <a:srgbClr val="07111e">
              <a:alpha val="48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61" name="Text 1"/>
          <p:cNvSpPr/>
          <p:nvPr/>
        </p:nvSpPr>
        <p:spPr>
          <a:xfrm>
            <a:off x="502920" y="411480"/>
            <a:ext cx="7954920" cy="50256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1" lang="en-US" sz="3000" strike="noStrike" u="none">
                <a:solidFill>
                  <a:srgbClr val="f8f1e3"/>
                </a:solidFill>
                <a:effectLst/>
                <a:uFillTx/>
                <a:latin typeface="Aptos Display"/>
                <a:ea typeface="Aptos Display"/>
              </a:rPr>
              <a:t>Stanza 2: Grace Gives the Song</a:t>
            </a:r>
            <a:endParaRPr b="0" lang="en-US" sz="3000" strike="noStrike" u="none">
              <a:solidFill>
                <a:srgbClr val="ffffff"/>
              </a:solidFill>
              <a:effectLst/>
              <a:uFillTx/>
              <a:latin typeface="Arial"/>
            </a:endParaRPr>
          </a:p>
        </p:txBody>
      </p:sp>
      <p:sp>
        <p:nvSpPr>
          <p:cNvPr id="162" name="Shape 2"/>
          <p:cNvSpPr/>
          <p:nvPr/>
        </p:nvSpPr>
        <p:spPr>
          <a:xfrm>
            <a:off x="502920" y="1033200"/>
            <a:ext cx="1371600" cy="360"/>
          </a:xfrm>
          <a:prstGeom prst="line">
            <a:avLst/>
          </a:prstGeom>
          <a:ln w="2540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163" name="Shape 3"/>
          <p:cNvSpPr/>
          <p:nvPr/>
        </p:nvSpPr>
        <p:spPr>
          <a:xfrm>
            <a:off x="731520" y="1325880"/>
            <a:ext cx="5074560" cy="4205880"/>
          </a:xfrm>
          <a:prstGeom prst="roundRect">
            <a:avLst>
              <a:gd name="adj" fmla="val 16667"/>
            </a:avLst>
          </a:prstGeom>
          <a:solidFill>
            <a:srgbClr val="07111e">
              <a:alpha val="93000"/>
            </a:srgbClr>
          </a:solidFill>
          <a:ln w="12700">
            <a:solidFill>
              <a:srgbClr val="d8a13a">
                <a:alpha val="7000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64" name="Text 4"/>
          <p:cNvSpPr/>
          <p:nvPr/>
        </p:nvSpPr>
        <p:spPr>
          <a:xfrm>
            <a:off x="1051560" y="1737360"/>
            <a:ext cx="4434480" cy="1142640"/>
          </a:xfrm>
          <a:prstGeom prst="rect">
            <a:avLst/>
          </a:prstGeom>
          <a:noFill/>
          <a:ln w="0">
            <a:noFill/>
          </a:ln>
        </p:spPr>
        <p:style>
          <a:lnRef idx="0"/>
          <a:fillRef idx="0"/>
          <a:effectRef idx="0"/>
          <a:fontRef idx="minor"/>
        </p:style>
        <p:txBody>
          <a:bodyPr lIns="1080" rIns="1080" tIns="1080" bIns="1080" anchor="t">
            <a:normAutofit/>
          </a:bodyPr>
          <a:p>
            <a:pPr defTabSz="914400">
              <a:lnSpc>
                <a:spcPct val="100000"/>
              </a:lnSpc>
              <a:tabLst>
                <a:tab algn="l" pos="0"/>
              </a:tabLst>
            </a:pPr>
            <a:r>
              <a:rPr b="0" lang="en-US" sz="1600" strike="noStrike" u="none">
                <a:solidFill>
                  <a:srgbClr val="f8f1e3"/>
                </a:solidFill>
                <a:effectLst/>
                <a:uFillTx/>
                <a:latin typeface="Aptos"/>
                <a:ea typeface="Aptos"/>
              </a:rPr>
              <a:t>The hymn calls redeemed people to hail the Savior who rescued them by grace. Praise is not earned by spiritual achievement; it rises from mercy received.</a:t>
            </a:r>
            <a:endParaRPr b="0" lang="en-US" sz="1600" strike="noStrike" u="none">
              <a:solidFill>
                <a:srgbClr val="ffffff"/>
              </a:solidFill>
              <a:effectLst/>
              <a:uFillTx/>
              <a:latin typeface="Arial"/>
            </a:endParaRPr>
          </a:p>
        </p:txBody>
      </p:sp>
      <p:sp>
        <p:nvSpPr>
          <p:cNvPr id="165" name="Text 5"/>
          <p:cNvSpPr/>
          <p:nvPr/>
        </p:nvSpPr>
        <p:spPr>
          <a:xfrm>
            <a:off x="1051560" y="3246120"/>
            <a:ext cx="4434480" cy="822600"/>
          </a:xfrm>
          <a:prstGeom prst="rect">
            <a:avLst/>
          </a:prstGeom>
          <a:noFill/>
          <a:ln w="0">
            <a:noFill/>
          </a:ln>
        </p:spPr>
        <p:style>
          <a:lnRef idx="0"/>
          <a:fillRef idx="0"/>
          <a:effectRef idx="0"/>
          <a:fontRef idx="minor"/>
        </p:style>
        <p:txBody>
          <a:bodyPr lIns="1080" rIns="1080" tIns="1080" bIns="1080" anchor="t">
            <a:normAutofit/>
          </a:bodyPr>
          <a:p>
            <a:pPr defTabSz="914400">
              <a:lnSpc>
                <a:spcPct val="100000"/>
              </a:lnSpc>
              <a:tabLst>
                <a:tab algn="l" pos="0"/>
              </a:tabLst>
            </a:pPr>
            <a:r>
              <a:rPr b="0" lang="en-US" sz="1500" strike="noStrike" u="none">
                <a:solidFill>
                  <a:srgbClr val="d9d0bd"/>
                </a:solidFill>
                <a:effectLst/>
                <a:uFillTx/>
                <a:latin typeface="Aptos"/>
                <a:ea typeface="Aptos"/>
              </a:rPr>
              <a:t>For teaching: ask learners how worship changes when it begins with grace rather than performance.</a:t>
            </a:r>
            <a:endParaRPr b="0" lang="en-US" sz="1500" strike="noStrike" u="none">
              <a:solidFill>
                <a:srgbClr val="ffffff"/>
              </a:solidFill>
              <a:effectLst/>
              <a:uFillTx/>
              <a:latin typeface="Arial"/>
            </a:endParaRPr>
          </a:p>
        </p:txBody>
      </p:sp>
      <p:sp>
        <p:nvSpPr>
          <p:cNvPr id="166" name="Shape 6"/>
          <p:cNvSpPr/>
          <p:nvPr/>
        </p:nvSpPr>
        <p:spPr>
          <a:xfrm>
            <a:off x="6263640" y="1234440"/>
            <a:ext cx="360" cy="4434840"/>
          </a:xfrm>
          <a:prstGeom prst="line">
            <a:avLst/>
          </a:prstGeom>
          <a:ln w="25400">
            <a:solidFill>
              <a:srgbClr val="d8a13a">
                <a:alpha val="80000"/>
              </a:srgbClr>
            </a:solidFill>
            <a:round/>
          </a:ln>
        </p:spPr>
        <p:style>
          <a:lnRef idx="0"/>
          <a:fillRef idx="0"/>
          <a:effectRef idx="0"/>
          <a:fontRef idx="minor"/>
        </p:style>
        <p:txBody>
          <a:bodyPr lIns="90000" rIns="90000" tIns="45000" bIns="45000" anchor="t" anchorCtr="1">
            <a:noAutofit/>
          </a:bodyPr>
          <a:p>
            <a:endParaRPr b="0" lang="en-US" sz="1800" strike="noStrike" u="none">
              <a:solidFill>
                <a:srgbClr val="ffffff"/>
              </a:solidFill>
              <a:effectLst/>
              <a:uFillTx/>
              <a:latin typeface="Arial"/>
            </a:endParaRPr>
          </a:p>
        </p:txBody>
      </p:sp>
      <p:sp>
        <p:nvSpPr>
          <p:cNvPr id="167" name="Shape 7"/>
          <p:cNvSpPr/>
          <p:nvPr/>
        </p:nvSpPr>
        <p:spPr>
          <a:xfrm>
            <a:off x="6720840" y="1600200"/>
            <a:ext cx="4205880" cy="1371240"/>
          </a:xfrm>
          <a:prstGeom prst="roundRect">
            <a:avLst>
              <a:gd name="adj" fmla="val 5333"/>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68" name="Shape 8"/>
          <p:cNvSpPr/>
          <p:nvPr/>
        </p:nvSpPr>
        <p:spPr>
          <a:xfrm>
            <a:off x="6885360" y="176472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69" name="Text 9"/>
          <p:cNvSpPr/>
          <p:nvPr/>
        </p:nvSpPr>
        <p:spPr>
          <a:xfrm>
            <a:off x="6885360" y="181980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endParaRPr b="0" lang="en-US" sz="1300" strike="noStrike" u="none">
              <a:solidFill>
                <a:schemeClr val="dk1"/>
              </a:solidFill>
              <a:effectLst/>
              <a:uFillTx/>
              <a:latin typeface="Aptos"/>
            </a:endParaRPr>
          </a:p>
        </p:txBody>
      </p:sp>
      <p:sp>
        <p:nvSpPr>
          <p:cNvPr id="170" name="Text 10"/>
          <p:cNvSpPr/>
          <p:nvPr/>
        </p:nvSpPr>
        <p:spPr>
          <a:xfrm>
            <a:off x="7470720" y="1746360"/>
            <a:ext cx="329148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Saved by grace</a:t>
            </a:r>
            <a:endParaRPr b="0" lang="en-US" sz="1400" strike="noStrike" u="none">
              <a:solidFill>
                <a:srgbClr val="ffffff"/>
              </a:solidFill>
              <a:effectLst/>
              <a:uFillTx/>
              <a:latin typeface="Arial"/>
            </a:endParaRPr>
          </a:p>
        </p:txBody>
      </p:sp>
      <p:sp>
        <p:nvSpPr>
          <p:cNvPr id="171" name="Text 11"/>
          <p:cNvSpPr/>
          <p:nvPr/>
        </p:nvSpPr>
        <p:spPr>
          <a:xfrm>
            <a:off x="7470720" y="2075760"/>
            <a:ext cx="3245760" cy="82260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The hymn joins praise to salvation: Christ is crowned by those he has redeemed.</a:t>
            </a:r>
            <a:endParaRPr b="0" lang="en-US" sz="1150" strike="noStrike" u="none">
              <a:solidFill>
                <a:srgbClr val="ffffff"/>
              </a:solidFill>
              <a:effectLst/>
              <a:uFillTx/>
              <a:latin typeface="Arial"/>
            </a:endParaRPr>
          </a:p>
        </p:txBody>
      </p:sp>
      <p:sp>
        <p:nvSpPr>
          <p:cNvPr id="172" name="Shape 12"/>
          <p:cNvSpPr/>
          <p:nvPr/>
        </p:nvSpPr>
        <p:spPr>
          <a:xfrm>
            <a:off x="6720840" y="3291840"/>
            <a:ext cx="4205880" cy="1371240"/>
          </a:xfrm>
          <a:prstGeom prst="roundRect">
            <a:avLst>
              <a:gd name="adj" fmla="val 5333"/>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73" name="Shape 13"/>
          <p:cNvSpPr/>
          <p:nvPr/>
        </p:nvSpPr>
        <p:spPr>
          <a:xfrm>
            <a:off x="6885360" y="345636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74" name="Text 14"/>
          <p:cNvSpPr/>
          <p:nvPr/>
        </p:nvSpPr>
        <p:spPr>
          <a:xfrm>
            <a:off x="6885360" y="351144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endParaRPr b="0" lang="en-US" sz="1300" strike="noStrike" u="none">
              <a:solidFill>
                <a:schemeClr val="dk1"/>
              </a:solidFill>
              <a:effectLst/>
              <a:uFillTx/>
              <a:latin typeface="Aptos"/>
            </a:endParaRPr>
          </a:p>
        </p:txBody>
      </p:sp>
      <p:sp>
        <p:nvSpPr>
          <p:cNvPr id="175" name="Text 15"/>
          <p:cNvSpPr/>
          <p:nvPr/>
        </p:nvSpPr>
        <p:spPr>
          <a:xfrm>
            <a:off x="7470720" y="3438000"/>
            <a:ext cx="329148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Acts 4:12</a:t>
            </a:r>
            <a:endParaRPr b="0" lang="en-US" sz="1400" strike="noStrike" u="none">
              <a:solidFill>
                <a:srgbClr val="ffffff"/>
              </a:solidFill>
              <a:effectLst/>
              <a:uFillTx/>
              <a:latin typeface="Arial"/>
            </a:endParaRPr>
          </a:p>
        </p:txBody>
      </p:sp>
      <p:sp>
        <p:nvSpPr>
          <p:cNvPr id="176" name="Text 16"/>
          <p:cNvSpPr/>
          <p:nvPr/>
        </p:nvSpPr>
        <p:spPr>
          <a:xfrm>
            <a:off x="7470720" y="3767400"/>
            <a:ext cx="3245760" cy="82260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The saving name of Jesus is the church's only sure ground.</a:t>
            </a:r>
            <a:endParaRPr b="0" lang="en-US" sz="1150" strike="noStrike" u="none">
              <a:solidFill>
                <a:srgbClr val="ffffff"/>
              </a:solidFill>
              <a:effectLst/>
              <a:uFillTx/>
              <a:latin typeface="Arial"/>
            </a:endParaRPr>
          </a:p>
        </p:txBody>
      </p:sp>
      <p:sp>
        <p:nvSpPr>
          <p:cNvPr id="177" name="Shape 17"/>
          <p:cNvSpPr/>
          <p:nvPr/>
        </p:nvSpPr>
        <p:spPr>
          <a:xfrm>
            <a:off x="0" y="6528960"/>
            <a:ext cx="12191400" cy="328680"/>
          </a:xfrm>
          <a:prstGeom prst="rect">
            <a:avLst/>
          </a:prstGeom>
          <a:solidFill>
            <a:srgbClr val="07111e"/>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78" name="Text 18"/>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d9d0bd"/>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179" name="Image 0" descr="/mnt/data/all_hail_assets_internal/bg4.jpg"/>
          <p:cNvPicPr/>
          <p:nvPr/>
        </p:nvPicPr>
        <p:blipFill>
          <a:blip r:embed="rId1"/>
          <a:stretch/>
        </p:blipFill>
        <p:spPr>
          <a:xfrm>
            <a:off x="0" y="0"/>
            <a:ext cx="12191400" cy="6857640"/>
          </a:xfrm>
          <a:prstGeom prst="rect">
            <a:avLst/>
          </a:prstGeom>
          <a:noFill/>
          <a:ln w="0">
            <a:noFill/>
          </a:ln>
        </p:spPr>
      </p:pic>
      <p:sp>
        <p:nvSpPr>
          <p:cNvPr id="180" name="Shape 0"/>
          <p:cNvSpPr/>
          <p:nvPr/>
        </p:nvSpPr>
        <p:spPr>
          <a:xfrm>
            <a:off x="0" y="0"/>
            <a:ext cx="12191400" cy="6857640"/>
          </a:xfrm>
          <a:prstGeom prst="rect">
            <a:avLst/>
          </a:prstGeom>
          <a:solidFill>
            <a:srgbClr val="07111e">
              <a:alpha val="55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81" name="Text 1"/>
          <p:cNvSpPr/>
          <p:nvPr/>
        </p:nvSpPr>
        <p:spPr>
          <a:xfrm>
            <a:off x="502920" y="411480"/>
            <a:ext cx="7954920" cy="50256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1" lang="en-US" sz="3000" strike="noStrike" u="none">
                <a:solidFill>
                  <a:srgbClr val="f8f1e3"/>
                </a:solidFill>
                <a:effectLst/>
                <a:uFillTx/>
                <a:latin typeface="Aptos Display"/>
                <a:ea typeface="Aptos Display"/>
              </a:rPr>
              <a:t>Stanza 3: Every Tribe and Nation</a:t>
            </a:r>
            <a:endParaRPr b="0" lang="en-US" sz="3000" strike="noStrike" u="none">
              <a:solidFill>
                <a:srgbClr val="ffffff"/>
              </a:solidFill>
              <a:effectLst/>
              <a:uFillTx/>
              <a:latin typeface="Arial"/>
            </a:endParaRPr>
          </a:p>
        </p:txBody>
      </p:sp>
      <p:sp>
        <p:nvSpPr>
          <p:cNvPr id="182" name="Shape 2"/>
          <p:cNvSpPr/>
          <p:nvPr/>
        </p:nvSpPr>
        <p:spPr>
          <a:xfrm>
            <a:off x="502920" y="1033200"/>
            <a:ext cx="1371600" cy="360"/>
          </a:xfrm>
          <a:prstGeom prst="line">
            <a:avLst/>
          </a:prstGeom>
          <a:ln w="2540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183" name="Shape 3"/>
          <p:cNvSpPr/>
          <p:nvPr/>
        </p:nvSpPr>
        <p:spPr>
          <a:xfrm>
            <a:off x="685800" y="1325880"/>
            <a:ext cx="10972440" cy="4434480"/>
          </a:xfrm>
          <a:prstGeom prst="roundRect">
            <a:avLst>
              <a:gd name="adj" fmla="val 16667"/>
            </a:avLst>
          </a:prstGeom>
          <a:solidFill>
            <a:srgbClr val="07111e">
              <a:alpha val="85000"/>
            </a:srgbClr>
          </a:solidFill>
          <a:ln w="12700">
            <a:solidFill>
              <a:srgbClr val="d8a13a">
                <a:alpha val="5500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84" name="Text 4"/>
          <p:cNvSpPr/>
          <p:nvPr/>
        </p:nvSpPr>
        <p:spPr>
          <a:xfrm>
            <a:off x="1051560" y="1691640"/>
            <a:ext cx="347436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400" strike="noStrike" u="none">
                <a:solidFill>
                  <a:srgbClr val="d8a13a"/>
                </a:solidFill>
                <a:effectLst/>
                <a:uFillTx/>
                <a:latin typeface="Aptos Display"/>
                <a:ea typeface="Aptos Display"/>
              </a:rPr>
              <a:t>The circle widens.</a:t>
            </a:r>
            <a:endParaRPr b="0" lang="en-US" sz="2400" strike="noStrike" u="none">
              <a:solidFill>
                <a:srgbClr val="ffffff"/>
              </a:solidFill>
              <a:effectLst/>
              <a:uFillTx/>
              <a:latin typeface="Arial"/>
            </a:endParaRPr>
          </a:p>
        </p:txBody>
      </p:sp>
      <p:sp>
        <p:nvSpPr>
          <p:cNvPr id="185" name="Text 5"/>
          <p:cNvSpPr/>
          <p:nvPr/>
        </p:nvSpPr>
        <p:spPr>
          <a:xfrm>
            <a:off x="1051560" y="2331720"/>
            <a:ext cx="4571640" cy="1416960"/>
          </a:xfrm>
          <a:prstGeom prst="rect">
            <a:avLst/>
          </a:prstGeom>
          <a:noFill/>
          <a:ln w="0">
            <a:noFill/>
          </a:ln>
        </p:spPr>
        <p:style>
          <a:lnRef idx="0"/>
          <a:fillRef idx="0"/>
          <a:effectRef idx="0"/>
          <a:fontRef idx="minor"/>
        </p:style>
        <p:txBody>
          <a:bodyPr lIns="1080" rIns="1080" tIns="1080" bIns="1080" anchor="t">
            <a:normAutofit/>
          </a:bodyPr>
          <a:p>
            <a:pPr defTabSz="914400">
              <a:lnSpc>
                <a:spcPct val="100000"/>
              </a:lnSpc>
              <a:tabLst>
                <a:tab algn="l" pos="0"/>
              </a:tabLst>
            </a:pPr>
            <a:r>
              <a:rPr b="0" lang="en-US" sz="1600" strike="noStrike" u="none">
                <a:solidFill>
                  <a:srgbClr val="f8f1e3"/>
                </a:solidFill>
                <a:effectLst/>
                <a:uFillTx/>
                <a:latin typeface="Aptos"/>
                <a:ea typeface="Aptos"/>
              </a:rPr>
              <a:t>The hymn refuses to keep Christ small. Every people group, every language, every place, and every power belongs under the lordship of Jesus. This is not domination by force but the rightful worship of the Redeemer King.</a:t>
            </a:r>
            <a:endParaRPr b="0" lang="en-US" sz="1600" strike="noStrike" u="none">
              <a:solidFill>
                <a:srgbClr val="ffffff"/>
              </a:solidFill>
              <a:effectLst/>
              <a:uFillTx/>
              <a:latin typeface="Arial"/>
            </a:endParaRPr>
          </a:p>
        </p:txBody>
      </p:sp>
      <p:sp>
        <p:nvSpPr>
          <p:cNvPr id="186" name="Text 6"/>
          <p:cNvSpPr/>
          <p:nvPr/>
        </p:nvSpPr>
        <p:spPr>
          <a:xfrm>
            <a:off x="6400800" y="2331720"/>
            <a:ext cx="4480200" cy="1142640"/>
          </a:xfrm>
          <a:prstGeom prst="rect">
            <a:avLst/>
          </a:prstGeom>
          <a:noFill/>
          <a:ln w="0">
            <a:noFill/>
          </a:ln>
        </p:spPr>
        <p:style>
          <a:lnRef idx="0"/>
          <a:fillRef idx="0"/>
          <a:effectRef idx="0"/>
          <a:fontRef idx="minor"/>
        </p:style>
        <p:txBody>
          <a:bodyPr lIns="1080" rIns="1080" tIns="1080" bIns="1080" anchor="t">
            <a:normAutofit/>
          </a:bodyPr>
          <a:p>
            <a:pPr defTabSz="914400">
              <a:lnSpc>
                <a:spcPct val="100000"/>
              </a:lnSpc>
              <a:tabLst>
                <a:tab algn="l" pos="0"/>
              </a:tabLst>
            </a:pPr>
            <a:r>
              <a:rPr b="0" lang="en-US" sz="1600" strike="noStrike" u="none">
                <a:solidFill>
                  <a:srgbClr val="f8f1e3"/>
                </a:solidFill>
                <a:effectLst/>
                <a:uFillTx/>
                <a:latin typeface="Aptos"/>
                <a:ea typeface="Aptos"/>
              </a:rPr>
              <a:t>Mission connection: Christian witness invites the nations into the praise that Revelation already promises will fill creation.</a:t>
            </a:r>
            <a:endParaRPr b="0" lang="en-US" sz="1600" strike="noStrike" u="none">
              <a:solidFill>
                <a:srgbClr val="ffffff"/>
              </a:solidFill>
              <a:effectLst/>
              <a:uFillTx/>
              <a:latin typeface="Arial"/>
            </a:endParaRPr>
          </a:p>
        </p:txBody>
      </p:sp>
      <p:sp>
        <p:nvSpPr>
          <p:cNvPr id="187" name="Shape 7"/>
          <p:cNvSpPr/>
          <p:nvPr/>
        </p:nvSpPr>
        <p:spPr>
          <a:xfrm>
            <a:off x="6400800" y="3886200"/>
            <a:ext cx="4388760" cy="594000"/>
          </a:xfrm>
          <a:prstGeom prst="roundRect">
            <a:avLst>
              <a:gd name="adj" fmla="val 16667"/>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88" name="Text 8"/>
          <p:cNvSpPr/>
          <p:nvPr/>
        </p:nvSpPr>
        <p:spPr>
          <a:xfrm>
            <a:off x="6629400" y="4041720"/>
            <a:ext cx="3885840" cy="200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500" strike="noStrike" u="none">
                <a:solidFill>
                  <a:srgbClr val="07111e"/>
                </a:solidFill>
                <a:effectLst/>
                <a:uFillTx/>
                <a:latin typeface="Aptos Display"/>
                <a:ea typeface="Aptos Display"/>
              </a:rPr>
              <a:t>Revelation 5:13</a:t>
            </a:r>
            <a:endParaRPr b="0" lang="en-US" sz="1500" strike="noStrike" u="none">
              <a:solidFill>
                <a:srgbClr val="ffffff"/>
              </a:solidFill>
              <a:effectLst/>
              <a:uFillTx/>
              <a:latin typeface="Arial"/>
            </a:endParaRPr>
          </a:p>
        </p:txBody>
      </p:sp>
      <p:sp>
        <p:nvSpPr>
          <p:cNvPr id="189" name="Shape 9"/>
          <p:cNvSpPr/>
          <p:nvPr/>
        </p:nvSpPr>
        <p:spPr>
          <a:xfrm>
            <a:off x="0" y="6528960"/>
            <a:ext cx="12191400" cy="328680"/>
          </a:xfrm>
          <a:prstGeom prst="rect">
            <a:avLst/>
          </a:prstGeom>
          <a:solidFill>
            <a:srgbClr val="07111e"/>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90" name="Text 10"/>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d9d0bd"/>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191" name="Image 0" descr="/mnt/data/all_hail_assets_internal/bg6.jpg"/>
          <p:cNvPicPr/>
          <p:nvPr/>
        </p:nvPicPr>
        <p:blipFill>
          <a:blip r:embed="rId1"/>
          <a:stretch/>
        </p:blipFill>
        <p:spPr>
          <a:xfrm>
            <a:off x="0" y="0"/>
            <a:ext cx="12191400" cy="6857640"/>
          </a:xfrm>
          <a:prstGeom prst="rect">
            <a:avLst/>
          </a:prstGeom>
          <a:noFill/>
          <a:ln w="0">
            <a:noFill/>
          </a:ln>
        </p:spPr>
      </p:pic>
      <p:sp>
        <p:nvSpPr>
          <p:cNvPr id="192" name="Shape 0"/>
          <p:cNvSpPr/>
          <p:nvPr/>
        </p:nvSpPr>
        <p:spPr>
          <a:xfrm>
            <a:off x="0" y="0"/>
            <a:ext cx="12191400" cy="6857640"/>
          </a:xfrm>
          <a:prstGeom prst="rect">
            <a:avLst/>
          </a:prstGeom>
          <a:solidFill>
            <a:srgbClr val="07111e">
              <a:alpha val="65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93" name="Text 1"/>
          <p:cNvSpPr/>
          <p:nvPr/>
        </p:nvSpPr>
        <p:spPr>
          <a:xfrm>
            <a:off x="502920" y="411480"/>
            <a:ext cx="7954920" cy="50256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1" lang="en-US" sz="3000" strike="noStrike" u="none">
                <a:solidFill>
                  <a:srgbClr val="f8f1e3"/>
                </a:solidFill>
                <a:effectLst/>
                <a:uFillTx/>
                <a:latin typeface="Aptos Display"/>
                <a:ea typeface="Aptos Display"/>
              </a:rPr>
              <a:t>Stanza 4: The Everlasting Song</a:t>
            </a:r>
            <a:endParaRPr b="0" lang="en-US" sz="3000" strike="noStrike" u="none">
              <a:solidFill>
                <a:srgbClr val="ffffff"/>
              </a:solidFill>
              <a:effectLst/>
              <a:uFillTx/>
              <a:latin typeface="Arial"/>
            </a:endParaRPr>
          </a:p>
        </p:txBody>
      </p:sp>
      <p:sp>
        <p:nvSpPr>
          <p:cNvPr id="194" name="Shape 2"/>
          <p:cNvSpPr/>
          <p:nvPr/>
        </p:nvSpPr>
        <p:spPr>
          <a:xfrm>
            <a:off x="502920" y="1033200"/>
            <a:ext cx="1371600" cy="360"/>
          </a:xfrm>
          <a:prstGeom prst="line">
            <a:avLst/>
          </a:prstGeom>
          <a:ln w="2540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195" name="Shape 3"/>
          <p:cNvSpPr/>
          <p:nvPr/>
        </p:nvSpPr>
        <p:spPr>
          <a:xfrm>
            <a:off x="914400" y="1417320"/>
            <a:ext cx="10378080" cy="4068720"/>
          </a:xfrm>
          <a:prstGeom prst="roundRect">
            <a:avLst>
              <a:gd name="adj" fmla="val 16667"/>
            </a:avLst>
          </a:prstGeom>
          <a:solidFill>
            <a:srgbClr val="07111e">
              <a:alpha val="90000"/>
            </a:srgbClr>
          </a:solidFill>
          <a:ln w="12700">
            <a:solidFill>
              <a:srgbClr val="d8a13a">
                <a:alpha val="6500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96" name="Text 4"/>
          <p:cNvSpPr/>
          <p:nvPr/>
        </p:nvSpPr>
        <p:spPr>
          <a:xfrm>
            <a:off x="1280160" y="1828800"/>
            <a:ext cx="9600840" cy="438480"/>
          </a:xfrm>
          <a:prstGeom prst="rect">
            <a:avLst/>
          </a:prstGeom>
          <a:noFill/>
          <a:ln w="0">
            <a:noFill/>
          </a:ln>
        </p:spPr>
        <p:style>
          <a:lnRef idx="0"/>
          <a:fillRef idx="0"/>
          <a:effectRef idx="0"/>
          <a:fontRef idx="minor"/>
        </p:style>
        <p:txBody>
          <a:bodyPr lIns="0" rIns="0" tIns="0" bIns="0" anchor="ctr">
            <a:normAutofit/>
          </a:bodyPr>
          <a:p>
            <a:pPr algn="ctr" defTabSz="914400">
              <a:lnSpc>
                <a:spcPct val="100000"/>
              </a:lnSpc>
              <a:tabLst>
                <a:tab algn="l" pos="0"/>
              </a:tabLst>
            </a:pPr>
            <a:r>
              <a:rPr b="1" lang="en-US" sz="2700" strike="noStrike" u="none">
                <a:solidFill>
                  <a:srgbClr val="f8f1e3"/>
                </a:solidFill>
                <a:effectLst/>
                <a:uFillTx/>
                <a:latin typeface="Aptos Display"/>
                <a:ea typeface="Aptos Display"/>
              </a:rPr>
              <a:t>Present praise rehearses future worship.</a:t>
            </a:r>
            <a:endParaRPr b="0" lang="en-US" sz="2700" strike="noStrike" u="none">
              <a:solidFill>
                <a:srgbClr val="ffffff"/>
              </a:solidFill>
              <a:effectLst/>
              <a:uFillTx/>
              <a:latin typeface="Arial"/>
            </a:endParaRPr>
          </a:p>
        </p:txBody>
      </p:sp>
      <p:sp>
        <p:nvSpPr>
          <p:cNvPr id="197" name="Text 5"/>
          <p:cNvSpPr/>
          <p:nvPr/>
        </p:nvSpPr>
        <p:spPr>
          <a:xfrm>
            <a:off x="1463040" y="2651760"/>
            <a:ext cx="9326520" cy="1023840"/>
          </a:xfrm>
          <a:prstGeom prst="rect">
            <a:avLst/>
          </a:prstGeom>
          <a:noFill/>
          <a:ln w="0">
            <a:noFill/>
          </a:ln>
        </p:spPr>
        <p:style>
          <a:lnRef idx="0"/>
          <a:fillRef idx="0"/>
          <a:effectRef idx="0"/>
          <a:fontRef idx="minor"/>
        </p:style>
        <p:txBody>
          <a:bodyPr lIns="1080" rIns="1080" tIns="1080" bIns="1080" anchor="t">
            <a:normAutofit/>
          </a:bodyPr>
          <a:p>
            <a:pPr defTabSz="914400">
              <a:lnSpc>
                <a:spcPct val="100000"/>
              </a:lnSpc>
              <a:tabLst>
                <a:tab algn="l" pos="0"/>
              </a:tabLst>
            </a:pPr>
            <a:r>
              <a:rPr b="0" lang="en-US" sz="1800" strike="noStrike" u="none">
                <a:solidFill>
                  <a:srgbClr val="d9d0bd"/>
                </a:solidFill>
                <a:effectLst/>
                <a:uFillTx/>
                <a:latin typeface="Aptos"/>
                <a:ea typeface="Aptos"/>
              </a:rPr>
              <a:t>The final movement looks toward the sacred throng gathered around Christ. The church sings now because, in the end, all creation will confess what is already true: Jesus Christ is Lord.</a:t>
            </a:r>
            <a:endParaRPr b="0" lang="en-US" sz="1800" strike="noStrike" u="none">
              <a:solidFill>
                <a:srgbClr val="ffffff"/>
              </a:solidFill>
              <a:effectLst/>
              <a:uFillTx/>
              <a:latin typeface="Arial"/>
            </a:endParaRPr>
          </a:p>
        </p:txBody>
      </p:sp>
      <p:sp>
        <p:nvSpPr>
          <p:cNvPr id="198" name="Text 6"/>
          <p:cNvSpPr/>
          <p:nvPr/>
        </p:nvSpPr>
        <p:spPr>
          <a:xfrm>
            <a:off x="1828800" y="4160520"/>
            <a:ext cx="8457840" cy="411120"/>
          </a:xfrm>
          <a:prstGeom prst="rect">
            <a:avLst/>
          </a:prstGeom>
          <a:noFill/>
          <a:ln w="0">
            <a:noFill/>
          </a:ln>
        </p:spPr>
        <p:style>
          <a:lnRef idx="0"/>
          <a:fillRef idx="0"/>
          <a:effectRef idx="0"/>
          <a:fontRef idx="minor"/>
        </p:style>
        <p:txBody>
          <a:bodyPr lIns="0" rIns="0" tIns="0" bIns="0" anchor="ctr">
            <a:normAutofit fontScale="92500" lnSpcReduction="9999"/>
          </a:bodyPr>
          <a:p>
            <a:pPr algn="ctr" defTabSz="914400">
              <a:lnSpc>
                <a:spcPct val="100000"/>
              </a:lnSpc>
              <a:tabLst>
                <a:tab algn="l" pos="0"/>
              </a:tabLst>
            </a:pPr>
            <a:r>
              <a:rPr b="0" lang="en-US" sz="1500" strike="noStrike" u="none">
                <a:solidFill>
                  <a:srgbClr val="f2d184"/>
                </a:solidFill>
                <a:effectLst/>
                <a:uFillTx/>
                <a:latin typeface="Aptos"/>
                <a:ea typeface="Aptos"/>
              </a:rPr>
              <a:t>Pastoral note: this stanza is especially fitting when the church needs hope beyond grief, conflict, or weariness.</a:t>
            </a:r>
            <a:endParaRPr b="0" lang="en-US" sz="1500" strike="noStrike" u="none">
              <a:solidFill>
                <a:srgbClr val="ffffff"/>
              </a:solidFill>
              <a:effectLst/>
              <a:uFillTx/>
              <a:latin typeface="Arial"/>
            </a:endParaRPr>
          </a:p>
        </p:txBody>
      </p:sp>
      <p:sp>
        <p:nvSpPr>
          <p:cNvPr id="199" name="Shape 7"/>
          <p:cNvSpPr/>
          <p:nvPr/>
        </p:nvSpPr>
        <p:spPr>
          <a:xfrm>
            <a:off x="0" y="6528960"/>
            <a:ext cx="12191400" cy="328680"/>
          </a:xfrm>
          <a:prstGeom prst="rect">
            <a:avLst/>
          </a:prstGeom>
          <a:solidFill>
            <a:srgbClr val="07111e"/>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200" name="Text 8"/>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d9d0bd"/>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201" name="Image 0" descr="/mnt/data/all_hail_assets_internal/bg2.jpg"/>
          <p:cNvPicPr/>
          <p:nvPr/>
        </p:nvPicPr>
        <p:blipFill>
          <a:blip r:embed="rId1"/>
          <a:stretch/>
        </p:blipFill>
        <p:spPr>
          <a:xfrm>
            <a:off x="0" y="0"/>
            <a:ext cx="12191400" cy="6857640"/>
          </a:xfrm>
          <a:prstGeom prst="rect">
            <a:avLst/>
          </a:prstGeom>
          <a:noFill/>
          <a:ln w="0">
            <a:noFill/>
          </a:ln>
        </p:spPr>
      </p:pic>
      <p:sp>
        <p:nvSpPr>
          <p:cNvPr id="202" name="Shape 0"/>
          <p:cNvSpPr/>
          <p:nvPr/>
        </p:nvSpPr>
        <p:spPr>
          <a:xfrm>
            <a:off x="0" y="0"/>
            <a:ext cx="12191400" cy="6857640"/>
          </a:xfrm>
          <a:prstGeom prst="rect">
            <a:avLst/>
          </a:prstGeom>
          <a:solidFill>
            <a:srgbClr val="07111e">
              <a:alpha val="62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203" name="Text 1"/>
          <p:cNvSpPr/>
          <p:nvPr/>
        </p:nvSpPr>
        <p:spPr>
          <a:xfrm>
            <a:off x="502920" y="411480"/>
            <a:ext cx="7954920" cy="50256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1" lang="en-US" sz="3000" strike="noStrike" u="none">
                <a:solidFill>
                  <a:srgbClr val="f8f1e3"/>
                </a:solidFill>
                <a:effectLst/>
                <a:uFillTx/>
                <a:latin typeface="Aptos Display"/>
                <a:ea typeface="Aptos Display"/>
              </a:rPr>
              <a:t>The Coronation Refrain</a:t>
            </a:r>
            <a:endParaRPr b="0" lang="en-US" sz="3000" strike="noStrike" u="none">
              <a:solidFill>
                <a:srgbClr val="ffffff"/>
              </a:solidFill>
              <a:effectLst/>
              <a:uFillTx/>
              <a:latin typeface="Arial"/>
            </a:endParaRPr>
          </a:p>
        </p:txBody>
      </p:sp>
      <p:sp>
        <p:nvSpPr>
          <p:cNvPr id="204" name="Shape 2"/>
          <p:cNvSpPr/>
          <p:nvPr/>
        </p:nvSpPr>
        <p:spPr>
          <a:xfrm>
            <a:off x="502920" y="1033200"/>
            <a:ext cx="1371600" cy="360"/>
          </a:xfrm>
          <a:prstGeom prst="line">
            <a:avLst/>
          </a:prstGeom>
          <a:ln w="2540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205" name="Shape 3"/>
          <p:cNvSpPr/>
          <p:nvPr/>
        </p:nvSpPr>
        <p:spPr>
          <a:xfrm>
            <a:off x="868680" y="1463040"/>
            <a:ext cx="4571640" cy="4068720"/>
          </a:xfrm>
          <a:prstGeom prst="roundRect">
            <a:avLst>
              <a:gd name="adj" fmla="val 16667"/>
            </a:avLst>
          </a:prstGeom>
          <a:solidFill>
            <a:srgbClr val="07111e">
              <a:alpha val="88000"/>
            </a:srgbClr>
          </a:solidFill>
          <a:ln w="12700">
            <a:solidFill>
              <a:srgbClr val="d8a13a">
                <a:alpha val="6500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206" name="Text 4"/>
          <p:cNvSpPr/>
          <p:nvPr/>
        </p:nvSpPr>
        <p:spPr>
          <a:xfrm>
            <a:off x="1188720" y="1874520"/>
            <a:ext cx="3931560" cy="1051200"/>
          </a:xfrm>
          <a:prstGeom prst="rect">
            <a:avLst/>
          </a:prstGeom>
          <a:noFill/>
          <a:ln w="0">
            <a:noFill/>
          </a:ln>
        </p:spPr>
        <p:style>
          <a:lnRef idx="0"/>
          <a:fillRef idx="0"/>
          <a:effectRef idx="0"/>
          <a:fontRef idx="minor"/>
        </p:style>
        <p:txBody>
          <a:bodyPr lIns="1080" rIns="1080" tIns="1080" bIns="1080" anchor="t">
            <a:normAutofit/>
          </a:bodyPr>
          <a:p>
            <a:pPr defTabSz="914400">
              <a:lnSpc>
                <a:spcPct val="100000"/>
              </a:lnSpc>
              <a:tabLst>
                <a:tab algn="l" pos="0"/>
              </a:tabLst>
            </a:pPr>
            <a:r>
              <a:rPr b="0" lang="en-US" sz="1700" strike="noStrike" u="none">
                <a:solidFill>
                  <a:srgbClr val="f8f1e3"/>
                </a:solidFill>
                <a:effectLst/>
                <a:uFillTx/>
                <a:latin typeface="Aptos"/>
                <a:ea typeface="Aptos"/>
              </a:rPr>
              <a:t>The recurring phrase “Lord of all” functions like a congregational vow. Each repetition places Christ's crown back where it belongs.</a:t>
            </a:r>
            <a:endParaRPr b="0" lang="en-US" sz="1700" strike="noStrike" u="none">
              <a:solidFill>
                <a:srgbClr val="ffffff"/>
              </a:solidFill>
              <a:effectLst/>
              <a:uFillTx/>
              <a:latin typeface="Arial"/>
            </a:endParaRPr>
          </a:p>
        </p:txBody>
      </p:sp>
      <p:sp>
        <p:nvSpPr>
          <p:cNvPr id="207" name="Text 5"/>
          <p:cNvSpPr/>
          <p:nvPr/>
        </p:nvSpPr>
        <p:spPr>
          <a:xfrm>
            <a:off x="1188720" y="3383280"/>
            <a:ext cx="3931560" cy="822600"/>
          </a:xfrm>
          <a:prstGeom prst="rect">
            <a:avLst/>
          </a:prstGeom>
          <a:noFill/>
          <a:ln w="0">
            <a:noFill/>
          </a:ln>
        </p:spPr>
        <p:style>
          <a:lnRef idx="0"/>
          <a:fillRef idx="0"/>
          <a:effectRef idx="0"/>
          <a:fontRef idx="minor"/>
        </p:style>
        <p:txBody>
          <a:bodyPr lIns="1080" rIns="1080" tIns="1080" bIns="1080" anchor="t">
            <a:normAutofit/>
          </a:bodyPr>
          <a:p>
            <a:pPr defTabSz="914400">
              <a:lnSpc>
                <a:spcPct val="100000"/>
              </a:lnSpc>
              <a:tabLst>
                <a:tab algn="l" pos="0"/>
              </a:tabLst>
            </a:pPr>
            <a:r>
              <a:rPr b="0" lang="en-US" sz="1600" strike="noStrike" u="none">
                <a:solidFill>
                  <a:srgbClr val="d9d0bd"/>
                </a:solidFill>
                <a:effectLst/>
                <a:uFillTx/>
                <a:latin typeface="Aptos"/>
                <a:ea typeface="Aptos"/>
              </a:rPr>
              <a:t>It is simple enough for children to remember and strong enough to carry mature Christian doctrine.</a:t>
            </a:r>
            <a:endParaRPr b="0" lang="en-US" sz="1600" strike="noStrike" u="none">
              <a:solidFill>
                <a:srgbClr val="ffffff"/>
              </a:solidFill>
              <a:effectLst/>
              <a:uFillTx/>
              <a:latin typeface="Arial"/>
            </a:endParaRPr>
          </a:p>
        </p:txBody>
      </p:sp>
      <p:sp>
        <p:nvSpPr>
          <p:cNvPr id="208" name="Shape 6"/>
          <p:cNvSpPr/>
          <p:nvPr/>
        </p:nvSpPr>
        <p:spPr>
          <a:xfrm>
            <a:off x="6126480" y="1600200"/>
            <a:ext cx="4937400" cy="1234080"/>
          </a:xfrm>
          <a:prstGeom prst="roundRect">
            <a:avLst>
              <a:gd name="adj" fmla="val 5926"/>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09" name="Shape 7"/>
          <p:cNvSpPr/>
          <p:nvPr/>
        </p:nvSpPr>
        <p:spPr>
          <a:xfrm>
            <a:off x="6291000" y="176472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10" name="Text 8"/>
          <p:cNvSpPr/>
          <p:nvPr/>
        </p:nvSpPr>
        <p:spPr>
          <a:xfrm>
            <a:off x="6291000" y="181980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endParaRPr b="0" lang="en-US" sz="1300" strike="noStrike" u="none">
              <a:solidFill>
                <a:schemeClr val="dk1"/>
              </a:solidFill>
              <a:effectLst/>
              <a:uFillTx/>
              <a:latin typeface="Aptos"/>
            </a:endParaRPr>
          </a:p>
        </p:txBody>
      </p:sp>
      <p:sp>
        <p:nvSpPr>
          <p:cNvPr id="211" name="Text 9"/>
          <p:cNvSpPr/>
          <p:nvPr/>
        </p:nvSpPr>
        <p:spPr>
          <a:xfrm>
            <a:off x="6876360" y="1746360"/>
            <a:ext cx="402300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Worship</a:t>
            </a:r>
            <a:endParaRPr b="0" lang="en-US" sz="1400" strike="noStrike" u="none">
              <a:solidFill>
                <a:srgbClr val="ffffff"/>
              </a:solidFill>
              <a:effectLst/>
              <a:uFillTx/>
              <a:latin typeface="Arial"/>
            </a:endParaRPr>
          </a:p>
        </p:txBody>
      </p:sp>
      <p:sp>
        <p:nvSpPr>
          <p:cNvPr id="212" name="Text 10"/>
          <p:cNvSpPr/>
          <p:nvPr/>
        </p:nvSpPr>
        <p:spPr>
          <a:xfrm>
            <a:off x="6876360" y="2075760"/>
            <a:ext cx="3977280" cy="68544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Sing with strength, not haste. Let the refrain sound like proclamation.</a:t>
            </a:r>
            <a:endParaRPr b="0" lang="en-US" sz="1150" strike="noStrike" u="none">
              <a:solidFill>
                <a:srgbClr val="ffffff"/>
              </a:solidFill>
              <a:effectLst/>
              <a:uFillTx/>
              <a:latin typeface="Arial"/>
            </a:endParaRPr>
          </a:p>
        </p:txBody>
      </p:sp>
      <p:sp>
        <p:nvSpPr>
          <p:cNvPr id="213" name="Shape 11"/>
          <p:cNvSpPr/>
          <p:nvPr/>
        </p:nvSpPr>
        <p:spPr>
          <a:xfrm>
            <a:off x="6126480" y="3063240"/>
            <a:ext cx="4937400" cy="1234080"/>
          </a:xfrm>
          <a:prstGeom prst="roundRect">
            <a:avLst>
              <a:gd name="adj" fmla="val 5926"/>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14" name="Shape 12"/>
          <p:cNvSpPr/>
          <p:nvPr/>
        </p:nvSpPr>
        <p:spPr>
          <a:xfrm>
            <a:off x="6291000" y="322776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15" name="Text 13"/>
          <p:cNvSpPr/>
          <p:nvPr/>
        </p:nvSpPr>
        <p:spPr>
          <a:xfrm>
            <a:off x="6291000" y="328284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endParaRPr b="0" lang="en-US" sz="1300" strike="noStrike" u="none">
              <a:solidFill>
                <a:schemeClr val="dk1"/>
              </a:solidFill>
              <a:effectLst/>
              <a:uFillTx/>
              <a:latin typeface="Aptos"/>
            </a:endParaRPr>
          </a:p>
        </p:txBody>
      </p:sp>
      <p:sp>
        <p:nvSpPr>
          <p:cNvPr id="216" name="Text 14"/>
          <p:cNvSpPr/>
          <p:nvPr/>
        </p:nvSpPr>
        <p:spPr>
          <a:xfrm>
            <a:off x="6876360" y="3209400"/>
            <a:ext cx="402300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Teaching</a:t>
            </a:r>
            <a:endParaRPr b="0" lang="en-US" sz="1400" strike="noStrike" u="none">
              <a:solidFill>
                <a:srgbClr val="ffffff"/>
              </a:solidFill>
              <a:effectLst/>
              <a:uFillTx/>
              <a:latin typeface="Arial"/>
            </a:endParaRPr>
          </a:p>
        </p:txBody>
      </p:sp>
      <p:sp>
        <p:nvSpPr>
          <p:cNvPr id="217" name="Text 15"/>
          <p:cNvSpPr/>
          <p:nvPr/>
        </p:nvSpPr>
        <p:spPr>
          <a:xfrm>
            <a:off x="6876360" y="3538800"/>
            <a:ext cx="3977280" cy="68544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Ask: where does my life still resist the words I am singing?</a:t>
            </a:r>
            <a:endParaRPr b="0" lang="en-US" sz="1150" strike="noStrike" u="none">
              <a:solidFill>
                <a:srgbClr val="ffffff"/>
              </a:solidFill>
              <a:effectLst/>
              <a:uFillTx/>
              <a:latin typeface="Arial"/>
            </a:endParaRPr>
          </a:p>
        </p:txBody>
      </p:sp>
      <p:sp>
        <p:nvSpPr>
          <p:cNvPr id="218" name="Shape 16"/>
          <p:cNvSpPr/>
          <p:nvPr/>
        </p:nvSpPr>
        <p:spPr>
          <a:xfrm>
            <a:off x="0" y="6528960"/>
            <a:ext cx="12191400" cy="328680"/>
          </a:xfrm>
          <a:prstGeom prst="rect">
            <a:avLst/>
          </a:prstGeom>
          <a:solidFill>
            <a:srgbClr val="07111e"/>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219" name="Text 17"/>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d9d0bd"/>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220" name="Image 0" descr="/mnt/data/all_hail_assets_internal/bg1.jpg"/>
          <p:cNvPicPr/>
          <p:nvPr/>
        </p:nvPicPr>
        <p:blipFill>
          <a:blip r:embed="rId1"/>
          <a:stretch/>
        </p:blipFill>
        <p:spPr>
          <a:xfrm>
            <a:off x="0" y="0"/>
            <a:ext cx="12191400" cy="6857640"/>
          </a:xfrm>
          <a:prstGeom prst="rect">
            <a:avLst/>
          </a:prstGeom>
          <a:noFill/>
          <a:ln w="0">
            <a:noFill/>
          </a:ln>
        </p:spPr>
      </p:pic>
      <p:sp>
        <p:nvSpPr>
          <p:cNvPr id="221" name="Shape 0"/>
          <p:cNvSpPr/>
          <p:nvPr/>
        </p:nvSpPr>
        <p:spPr>
          <a:xfrm>
            <a:off x="0" y="0"/>
            <a:ext cx="12191400" cy="6857640"/>
          </a:xfrm>
          <a:prstGeom prst="rect">
            <a:avLst/>
          </a:prstGeom>
          <a:solidFill>
            <a:srgbClr val="07111e">
              <a:alpha val="30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222" name="Shape 1"/>
          <p:cNvSpPr/>
          <p:nvPr/>
        </p:nvSpPr>
        <p:spPr>
          <a:xfrm>
            <a:off x="0" y="0"/>
            <a:ext cx="12191400" cy="6857640"/>
          </a:xfrm>
          <a:prstGeom prst="rect">
            <a:avLst/>
          </a:prstGeom>
          <a:solidFill>
            <a:srgbClr val="f8f1e3">
              <a:alpha val="92000"/>
            </a:srgbClr>
          </a:solidFill>
          <a:ln w="12700">
            <a:solidFill>
              <a:srgbClr val="f8f1e3">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23" name="Text 2"/>
          <p:cNvSpPr/>
          <p:nvPr/>
        </p:nvSpPr>
        <p:spPr>
          <a:xfrm>
            <a:off x="502920" y="384120"/>
            <a:ext cx="7954920" cy="50256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1" lang="en-US" sz="3000" strike="noStrike" u="none">
                <a:solidFill>
                  <a:srgbClr val="0e1b2a"/>
                </a:solidFill>
                <a:effectLst/>
                <a:uFillTx/>
                <a:latin typeface="Aptos Display"/>
                <a:ea typeface="Aptos Display"/>
              </a:rPr>
              <a:t>Theological Themes</a:t>
            </a:r>
            <a:endParaRPr b="0" lang="en-US" sz="3000" strike="noStrike" u="none">
              <a:solidFill>
                <a:srgbClr val="ffffff"/>
              </a:solidFill>
              <a:effectLst/>
              <a:uFillTx/>
              <a:latin typeface="Arial"/>
            </a:endParaRPr>
          </a:p>
        </p:txBody>
      </p:sp>
      <p:sp>
        <p:nvSpPr>
          <p:cNvPr id="224" name="Shape 3"/>
          <p:cNvSpPr/>
          <p:nvPr/>
        </p:nvSpPr>
        <p:spPr>
          <a:xfrm>
            <a:off x="502920" y="1005840"/>
            <a:ext cx="1371600" cy="360"/>
          </a:xfrm>
          <a:prstGeom prst="line">
            <a:avLst/>
          </a:prstGeom>
          <a:ln w="2540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225" name="Shape 4"/>
          <p:cNvSpPr/>
          <p:nvPr/>
        </p:nvSpPr>
        <p:spPr>
          <a:xfrm>
            <a:off x="685800" y="1325880"/>
            <a:ext cx="3337200" cy="1325520"/>
          </a:xfrm>
          <a:prstGeom prst="roundRect">
            <a:avLst>
              <a:gd name="adj" fmla="val 5517"/>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26" name="Shape 5"/>
          <p:cNvSpPr/>
          <p:nvPr/>
        </p:nvSpPr>
        <p:spPr>
          <a:xfrm>
            <a:off x="850320" y="149040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27" name="Text 6"/>
          <p:cNvSpPr/>
          <p:nvPr/>
        </p:nvSpPr>
        <p:spPr>
          <a:xfrm>
            <a:off x="850320" y="154548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07111e"/>
                </a:solidFill>
                <a:effectLst/>
                <a:uFillTx/>
                <a:latin typeface="Aptos Display"/>
                <a:ea typeface="Aptos Display"/>
              </a:rPr>
              <a:t>1</a:t>
            </a:r>
            <a:endParaRPr b="0" lang="en-US" sz="1300" strike="noStrike" u="none">
              <a:solidFill>
                <a:srgbClr val="ffffff"/>
              </a:solidFill>
              <a:effectLst/>
              <a:uFillTx/>
              <a:latin typeface="Arial"/>
            </a:endParaRPr>
          </a:p>
        </p:txBody>
      </p:sp>
      <p:sp>
        <p:nvSpPr>
          <p:cNvPr id="228" name="Text 7"/>
          <p:cNvSpPr/>
          <p:nvPr/>
        </p:nvSpPr>
        <p:spPr>
          <a:xfrm>
            <a:off x="1435680" y="1472040"/>
            <a:ext cx="242280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Exaltation</a:t>
            </a:r>
            <a:endParaRPr b="0" lang="en-US" sz="1400" strike="noStrike" u="none">
              <a:solidFill>
                <a:srgbClr val="ffffff"/>
              </a:solidFill>
              <a:effectLst/>
              <a:uFillTx/>
              <a:latin typeface="Arial"/>
            </a:endParaRPr>
          </a:p>
        </p:txBody>
      </p:sp>
      <p:sp>
        <p:nvSpPr>
          <p:cNvPr id="229" name="Text 8"/>
          <p:cNvSpPr/>
          <p:nvPr/>
        </p:nvSpPr>
        <p:spPr>
          <a:xfrm>
            <a:off x="1435680" y="1801440"/>
            <a:ext cx="2377080" cy="77688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God has raised and enthroned Jesus.</a:t>
            </a:r>
            <a:endParaRPr b="0" lang="en-US" sz="1150" strike="noStrike" u="none">
              <a:solidFill>
                <a:srgbClr val="ffffff"/>
              </a:solidFill>
              <a:effectLst/>
              <a:uFillTx/>
              <a:latin typeface="Arial"/>
            </a:endParaRPr>
          </a:p>
        </p:txBody>
      </p:sp>
      <p:sp>
        <p:nvSpPr>
          <p:cNvPr id="230" name="Shape 9"/>
          <p:cNvSpPr/>
          <p:nvPr/>
        </p:nvSpPr>
        <p:spPr>
          <a:xfrm>
            <a:off x="4480560" y="1325880"/>
            <a:ext cx="3337200" cy="1325520"/>
          </a:xfrm>
          <a:prstGeom prst="roundRect">
            <a:avLst>
              <a:gd name="adj" fmla="val 5517"/>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31" name="Shape 10"/>
          <p:cNvSpPr/>
          <p:nvPr/>
        </p:nvSpPr>
        <p:spPr>
          <a:xfrm>
            <a:off x="4645080" y="149040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32" name="Text 11"/>
          <p:cNvSpPr/>
          <p:nvPr/>
        </p:nvSpPr>
        <p:spPr>
          <a:xfrm>
            <a:off x="4645080" y="154548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07111e"/>
                </a:solidFill>
                <a:effectLst/>
                <a:uFillTx/>
                <a:latin typeface="Aptos Display"/>
                <a:ea typeface="Aptos Display"/>
              </a:rPr>
              <a:t>2</a:t>
            </a:r>
            <a:endParaRPr b="0" lang="en-US" sz="1300" strike="noStrike" u="none">
              <a:solidFill>
                <a:srgbClr val="ffffff"/>
              </a:solidFill>
              <a:effectLst/>
              <a:uFillTx/>
              <a:latin typeface="Arial"/>
            </a:endParaRPr>
          </a:p>
        </p:txBody>
      </p:sp>
      <p:sp>
        <p:nvSpPr>
          <p:cNvPr id="233" name="Text 12"/>
          <p:cNvSpPr/>
          <p:nvPr/>
        </p:nvSpPr>
        <p:spPr>
          <a:xfrm>
            <a:off x="5230440" y="1472040"/>
            <a:ext cx="242280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Salvation</a:t>
            </a:r>
            <a:endParaRPr b="0" lang="en-US" sz="1400" strike="noStrike" u="none">
              <a:solidFill>
                <a:srgbClr val="ffffff"/>
              </a:solidFill>
              <a:effectLst/>
              <a:uFillTx/>
              <a:latin typeface="Arial"/>
            </a:endParaRPr>
          </a:p>
        </p:txBody>
      </p:sp>
      <p:sp>
        <p:nvSpPr>
          <p:cNvPr id="234" name="Text 13"/>
          <p:cNvSpPr/>
          <p:nvPr/>
        </p:nvSpPr>
        <p:spPr>
          <a:xfrm>
            <a:off x="5230440" y="1801440"/>
            <a:ext cx="2377080" cy="77688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The saving name is Jesus alone.</a:t>
            </a:r>
            <a:endParaRPr b="0" lang="en-US" sz="1150" strike="noStrike" u="none">
              <a:solidFill>
                <a:srgbClr val="ffffff"/>
              </a:solidFill>
              <a:effectLst/>
              <a:uFillTx/>
              <a:latin typeface="Arial"/>
            </a:endParaRPr>
          </a:p>
        </p:txBody>
      </p:sp>
      <p:sp>
        <p:nvSpPr>
          <p:cNvPr id="235" name="Shape 14"/>
          <p:cNvSpPr/>
          <p:nvPr/>
        </p:nvSpPr>
        <p:spPr>
          <a:xfrm>
            <a:off x="8275320" y="1325880"/>
            <a:ext cx="3337200" cy="1325520"/>
          </a:xfrm>
          <a:prstGeom prst="roundRect">
            <a:avLst>
              <a:gd name="adj" fmla="val 5517"/>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36" name="Shape 15"/>
          <p:cNvSpPr/>
          <p:nvPr/>
        </p:nvSpPr>
        <p:spPr>
          <a:xfrm>
            <a:off x="8439840" y="149040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37" name="Text 16"/>
          <p:cNvSpPr/>
          <p:nvPr/>
        </p:nvSpPr>
        <p:spPr>
          <a:xfrm>
            <a:off x="8439840" y="154548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07111e"/>
                </a:solidFill>
                <a:effectLst/>
                <a:uFillTx/>
                <a:latin typeface="Aptos Display"/>
                <a:ea typeface="Aptos Display"/>
              </a:rPr>
              <a:t>3</a:t>
            </a:r>
            <a:endParaRPr b="0" lang="en-US" sz="1300" strike="noStrike" u="none">
              <a:solidFill>
                <a:srgbClr val="ffffff"/>
              </a:solidFill>
              <a:effectLst/>
              <a:uFillTx/>
              <a:latin typeface="Arial"/>
            </a:endParaRPr>
          </a:p>
        </p:txBody>
      </p:sp>
      <p:sp>
        <p:nvSpPr>
          <p:cNvPr id="238" name="Text 17"/>
          <p:cNvSpPr/>
          <p:nvPr/>
        </p:nvSpPr>
        <p:spPr>
          <a:xfrm>
            <a:off x="9025200" y="1472040"/>
            <a:ext cx="242280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Sovereignty</a:t>
            </a:r>
            <a:endParaRPr b="0" lang="en-US" sz="1400" strike="noStrike" u="none">
              <a:solidFill>
                <a:srgbClr val="ffffff"/>
              </a:solidFill>
              <a:effectLst/>
              <a:uFillTx/>
              <a:latin typeface="Arial"/>
            </a:endParaRPr>
          </a:p>
        </p:txBody>
      </p:sp>
      <p:sp>
        <p:nvSpPr>
          <p:cNvPr id="239" name="Text 18"/>
          <p:cNvSpPr/>
          <p:nvPr/>
        </p:nvSpPr>
        <p:spPr>
          <a:xfrm>
            <a:off x="9025200" y="1801440"/>
            <a:ext cx="2377080" cy="77688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Christ reigns over every authority.</a:t>
            </a:r>
            <a:endParaRPr b="0" lang="en-US" sz="1150" strike="noStrike" u="none">
              <a:solidFill>
                <a:srgbClr val="ffffff"/>
              </a:solidFill>
              <a:effectLst/>
              <a:uFillTx/>
              <a:latin typeface="Arial"/>
            </a:endParaRPr>
          </a:p>
        </p:txBody>
      </p:sp>
      <p:sp>
        <p:nvSpPr>
          <p:cNvPr id="240" name="Shape 19"/>
          <p:cNvSpPr/>
          <p:nvPr/>
        </p:nvSpPr>
        <p:spPr>
          <a:xfrm>
            <a:off x="685800" y="3154680"/>
            <a:ext cx="3337200" cy="1325520"/>
          </a:xfrm>
          <a:prstGeom prst="roundRect">
            <a:avLst>
              <a:gd name="adj" fmla="val 5517"/>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41" name="Shape 20"/>
          <p:cNvSpPr/>
          <p:nvPr/>
        </p:nvSpPr>
        <p:spPr>
          <a:xfrm>
            <a:off x="850320" y="331920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42" name="Text 21"/>
          <p:cNvSpPr/>
          <p:nvPr/>
        </p:nvSpPr>
        <p:spPr>
          <a:xfrm>
            <a:off x="850320" y="337428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07111e"/>
                </a:solidFill>
                <a:effectLst/>
                <a:uFillTx/>
                <a:latin typeface="Aptos Display"/>
                <a:ea typeface="Aptos Display"/>
              </a:rPr>
              <a:t>4</a:t>
            </a:r>
            <a:endParaRPr b="0" lang="en-US" sz="1300" strike="noStrike" u="none">
              <a:solidFill>
                <a:srgbClr val="ffffff"/>
              </a:solidFill>
              <a:effectLst/>
              <a:uFillTx/>
              <a:latin typeface="Arial"/>
            </a:endParaRPr>
          </a:p>
        </p:txBody>
      </p:sp>
      <p:sp>
        <p:nvSpPr>
          <p:cNvPr id="243" name="Text 22"/>
          <p:cNvSpPr/>
          <p:nvPr/>
        </p:nvSpPr>
        <p:spPr>
          <a:xfrm>
            <a:off x="1435680" y="3300840"/>
            <a:ext cx="242280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Worship</a:t>
            </a:r>
            <a:endParaRPr b="0" lang="en-US" sz="1400" strike="noStrike" u="none">
              <a:solidFill>
                <a:srgbClr val="ffffff"/>
              </a:solidFill>
              <a:effectLst/>
              <a:uFillTx/>
              <a:latin typeface="Arial"/>
            </a:endParaRPr>
          </a:p>
        </p:txBody>
      </p:sp>
      <p:sp>
        <p:nvSpPr>
          <p:cNvPr id="244" name="Text 23"/>
          <p:cNvSpPr/>
          <p:nvPr/>
        </p:nvSpPr>
        <p:spPr>
          <a:xfrm>
            <a:off x="1435680" y="3630240"/>
            <a:ext cx="2377080" cy="77688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Angels and redeemed sinners bow before him.</a:t>
            </a:r>
            <a:endParaRPr b="0" lang="en-US" sz="1150" strike="noStrike" u="none">
              <a:solidFill>
                <a:srgbClr val="ffffff"/>
              </a:solidFill>
              <a:effectLst/>
              <a:uFillTx/>
              <a:latin typeface="Arial"/>
            </a:endParaRPr>
          </a:p>
        </p:txBody>
      </p:sp>
      <p:sp>
        <p:nvSpPr>
          <p:cNvPr id="245" name="Shape 24"/>
          <p:cNvSpPr/>
          <p:nvPr/>
        </p:nvSpPr>
        <p:spPr>
          <a:xfrm>
            <a:off x="4480560" y="3154680"/>
            <a:ext cx="3337200" cy="1325520"/>
          </a:xfrm>
          <a:prstGeom prst="roundRect">
            <a:avLst>
              <a:gd name="adj" fmla="val 5517"/>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46" name="Shape 25"/>
          <p:cNvSpPr/>
          <p:nvPr/>
        </p:nvSpPr>
        <p:spPr>
          <a:xfrm>
            <a:off x="4645080" y="331920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47" name="Text 26"/>
          <p:cNvSpPr/>
          <p:nvPr/>
        </p:nvSpPr>
        <p:spPr>
          <a:xfrm>
            <a:off x="4645080" y="337428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07111e"/>
                </a:solidFill>
                <a:effectLst/>
                <a:uFillTx/>
                <a:latin typeface="Aptos Display"/>
                <a:ea typeface="Aptos Display"/>
              </a:rPr>
              <a:t>5</a:t>
            </a:r>
            <a:endParaRPr b="0" lang="en-US" sz="1300" strike="noStrike" u="none">
              <a:solidFill>
                <a:srgbClr val="ffffff"/>
              </a:solidFill>
              <a:effectLst/>
              <a:uFillTx/>
              <a:latin typeface="Arial"/>
            </a:endParaRPr>
          </a:p>
        </p:txBody>
      </p:sp>
      <p:sp>
        <p:nvSpPr>
          <p:cNvPr id="248" name="Text 27"/>
          <p:cNvSpPr/>
          <p:nvPr/>
        </p:nvSpPr>
        <p:spPr>
          <a:xfrm>
            <a:off x="5230440" y="3300840"/>
            <a:ext cx="242280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Mission</a:t>
            </a:r>
            <a:endParaRPr b="0" lang="en-US" sz="1400" strike="noStrike" u="none">
              <a:solidFill>
                <a:srgbClr val="ffffff"/>
              </a:solidFill>
              <a:effectLst/>
              <a:uFillTx/>
              <a:latin typeface="Arial"/>
            </a:endParaRPr>
          </a:p>
        </p:txBody>
      </p:sp>
      <p:sp>
        <p:nvSpPr>
          <p:cNvPr id="249" name="Text 28"/>
          <p:cNvSpPr/>
          <p:nvPr/>
        </p:nvSpPr>
        <p:spPr>
          <a:xfrm>
            <a:off x="5230440" y="3630240"/>
            <a:ext cx="2377080" cy="77688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Every tribe and nation belongs in the song.</a:t>
            </a:r>
            <a:endParaRPr b="0" lang="en-US" sz="1150" strike="noStrike" u="none">
              <a:solidFill>
                <a:srgbClr val="ffffff"/>
              </a:solidFill>
              <a:effectLst/>
              <a:uFillTx/>
              <a:latin typeface="Arial"/>
            </a:endParaRPr>
          </a:p>
        </p:txBody>
      </p:sp>
      <p:sp>
        <p:nvSpPr>
          <p:cNvPr id="250" name="Shape 29"/>
          <p:cNvSpPr/>
          <p:nvPr/>
        </p:nvSpPr>
        <p:spPr>
          <a:xfrm>
            <a:off x="8275320" y="3154680"/>
            <a:ext cx="3337200" cy="1325520"/>
          </a:xfrm>
          <a:prstGeom prst="roundRect">
            <a:avLst>
              <a:gd name="adj" fmla="val 5517"/>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51" name="Shape 30"/>
          <p:cNvSpPr/>
          <p:nvPr/>
        </p:nvSpPr>
        <p:spPr>
          <a:xfrm>
            <a:off x="8439840" y="331920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52" name="Text 31"/>
          <p:cNvSpPr/>
          <p:nvPr/>
        </p:nvSpPr>
        <p:spPr>
          <a:xfrm>
            <a:off x="8439840" y="337428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07111e"/>
                </a:solidFill>
                <a:effectLst/>
                <a:uFillTx/>
                <a:latin typeface="Aptos Display"/>
                <a:ea typeface="Aptos Display"/>
              </a:rPr>
              <a:t>6</a:t>
            </a:r>
            <a:endParaRPr b="0" lang="en-US" sz="1300" strike="noStrike" u="none">
              <a:solidFill>
                <a:srgbClr val="ffffff"/>
              </a:solidFill>
              <a:effectLst/>
              <a:uFillTx/>
              <a:latin typeface="Arial"/>
            </a:endParaRPr>
          </a:p>
        </p:txBody>
      </p:sp>
      <p:sp>
        <p:nvSpPr>
          <p:cNvPr id="253" name="Text 32"/>
          <p:cNvSpPr/>
          <p:nvPr/>
        </p:nvSpPr>
        <p:spPr>
          <a:xfrm>
            <a:off x="9025200" y="3300840"/>
            <a:ext cx="242280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Hope</a:t>
            </a:r>
            <a:endParaRPr b="0" lang="en-US" sz="1400" strike="noStrike" u="none">
              <a:solidFill>
                <a:srgbClr val="ffffff"/>
              </a:solidFill>
              <a:effectLst/>
              <a:uFillTx/>
              <a:latin typeface="Arial"/>
            </a:endParaRPr>
          </a:p>
        </p:txBody>
      </p:sp>
      <p:sp>
        <p:nvSpPr>
          <p:cNvPr id="254" name="Text 33"/>
          <p:cNvSpPr/>
          <p:nvPr/>
        </p:nvSpPr>
        <p:spPr>
          <a:xfrm>
            <a:off x="9025200" y="3630240"/>
            <a:ext cx="2377080" cy="77688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The church anticipates the everlasting praise of heaven.</a:t>
            </a:r>
            <a:endParaRPr b="0" lang="en-US" sz="1150" strike="noStrike" u="none">
              <a:solidFill>
                <a:srgbClr val="ffffff"/>
              </a:solidFill>
              <a:effectLst/>
              <a:uFillTx/>
              <a:latin typeface="Arial"/>
            </a:endParaRPr>
          </a:p>
        </p:txBody>
      </p:sp>
      <p:sp>
        <p:nvSpPr>
          <p:cNvPr id="255" name="Shape 34"/>
          <p:cNvSpPr/>
          <p:nvPr/>
        </p:nvSpPr>
        <p:spPr>
          <a:xfrm>
            <a:off x="0" y="6528960"/>
            <a:ext cx="12191400" cy="328680"/>
          </a:xfrm>
          <a:prstGeom prst="rect">
            <a:avLst/>
          </a:prstGeom>
          <a:solidFill>
            <a:srgbClr val="0e1b2a">
              <a:alpha val="92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256" name="Text 35"/>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f8f1e3"/>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257" name="Image 0" descr="/mnt/data/all_hail_assets_internal/bg1.jpg"/>
          <p:cNvPicPr/>
          <p:nvPr/>
        </p:nvPicPr>
        <p:blipFill>
          <a:blip r:embed="rId1"/>
          <a:stretch/>
        </p:blipFill>
        <p:spPr>
          <a:xfrm>
            <a:off x="0" y="0"/>
            <a:ext cx="12191400" cy="6857640"/>
          </a:xfrm>
          <a:prstGeom prst="rect">
            <a:avLst/>
          </a:prstGeom>
          <a:noFill/>
          <a:ln w="0">
            <a:noFill/>
          </a:ln>
        </p:spPr>
      </p:pic>
      <p:sp>
        <p:nvSpPr>
          <p:cNvPr id="258" name="Shape 0"/>
          <p:cNvSpPr/>
          <p:nvPr/>
        </p:nvSpPr>
        <p:spPr>
          <a:xfrm>
            <a:off x="0" y="0"/>
            <a:ext cx="12191400" cy="6857640"/>
          </a:xfrm>
          <a:prstGeom prst="rect">
            <a:avLst/>
          </a:prstGeom>
          <a:solidFill>
            <a:srgbClr val="07111e">
              <a:alpha val="42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259" name="Text 1"/>
          <p:cNvSpPr/>
          <p:nvPr/>
        </p:nvSpPr>
        <p:spPr>
          <a:xfrm>
            <a:off x="502920" y="411480"/>
            <a:ext cx="7954920" cy="50256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1" lang="en-US" sz="3000" strike="noStrike" u="none">
                <a:solidFill>
                  <a:srgbClr val="f8f1e3"/>
                </a:solidFill>
                <a:effectLst/>
                <a:uFillTx/>
                <a:latin typeface="Aptos Display"/>
                <a:ea typeface="Aptos Display"/>
              </a:rPr>
              <a:t>Literary and Musical Observations</a:t>
            </a:r>
            <a:endParaRPr b="0" lang="en-US" sz="3000" strike="noStrike" u="none">
              <a:solidFill>
                <a:srgbClr val="ffffff"/>
              </a:solidFill>
              <a:effectLst/>
              <a:uFillTx/>
              <a:latin typeface="Arial"/>
            </a:endParaRPr>
          </a:p>
        </p:txBody>
      </p:sp>
      <p:sp>
        <p:nvSpPr>
          <p:cNvPr id="260" name="Shape 2"/>
          <p:cNvSpPr/>
          <p:nvPr/>
        </p:nvSpPr>
        <p:spPr>
          <a:xfrm>
            <a:off x="502920" y="1033200"/>
            <a:ext cx="1371600" cy="360"/>
          </a:xfrm>
          <a:prstGeom prst="line">
            <a:avLst/>
          </a:prstGeom>
          <a:ln w="2540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261" name="Shape 3"/>
          <p:cNvSpPr/>
          <p:nvPr/>
        </p:nvSpPr>
        <p:spPr>
          <a:xfrm>
            <a:off x="685800" y="1188720"/>
            <a:ext cx="5166000" cy="4525920"/>
          </a:xfrm>
          <a:prstGeom prst="roundRect">
            <a:avLst>
              <a:gd name="adj" fmla="val 16667"/>
            </a:avLst>
          </a:prstGeom>
          <a:solidFill>
            <a:srgbClr val="f8f1e3">
              <a:alpha val="96000"/>
            </a:srgbClr>
          </a:solidFill>
          <a:ln w="12700">
            <a:solidFill>
              <a:srgbClr val="d8a13a">
                <a:alpha val="5000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62" name="Text 4"/>
          <p:cNvSpPr/>
          <p:nvPr/>
        </p:nvSpPr>
        <p:spPr>
          <a:xfrm>
            <a:off x="1005840" y="1600200"/>
            <a:ext cx="4525920" cy="1508400"/>
          </a:xfrm>
          <a:prstGeom prst="rect">
            <a:avLst/>
          </a:prstGeom>
          <a:noFill/>
          <a:ln w="0">
            <a:noFill/>
          </a:ln>
        </p:spPr>
        <p:style>
          <a:lnRef idx="0"/>
          <a:fillRef idx="0"/>
          <a:effectRef idx="0"/>
          <a:fontRef idx="minor"/>
        </p:style>
        <p:txBody>
          <a:bodyPr lIns="1080" rIns="1080" tIns="1080" bIns="1080" anchor="t">
            <a:normAutofit/>
          </a:bodyPr>
          <a:p>
            <a:pPr defTabSz="914400">
              <a:lnSpc>
                <a:spcPct val="100000"/>
              </a:lnSpc>
              <a:tabLst>
                <a:tab algn="l" pos="0"/>
              </a:tabLst>
            </a:pPr>
            <a:r>
              <a:rPr b="0" lang="en-US" sz="1500" strike="noStrike" u="none">
                <a:solidFill>
                  <a:srgbClr val="1f2933"/>
                </a:solidFill>
                <a:effectLst/>
                <a:uFillTx/>
                <a:latin typeface="Aptos"/>
                <a:ea typeface="Aptos"/>
              </a:rPr>
              <a:t>The text moves from heaven to earth, from angels to redeemed sinners, from particular people to every tribe, and finally to the everlasting song. Its widening scope is part of its power.</a:t>
            </a:r>
            <a:endParaRPr b="0" lang="en-US" sz="1500" strike="noStrike" u="none">
              <a:solidFill>
                <a:srgbClr val="ffffff"/>
              </a:solidFill>
              <a:effectLst/>
              <a:uFillTx/>
              <a:latin typeface="Arial"/>
            </a:endParaRPr>
          </a:p>
        </p:txBody>
      </p:sp>
      <p:sp>
        <p:nvSpPr>
          <p:cNvPr id="263" name="Text 5"/>
          <p:cNvSpPr/>
          <p:nvPr/>
        </p:nvSpPr>
        <p:spPr>
          <a:xfrm>
            <a:off x="1005840" y="3520440"/>
            <a:ext cx="4525920" cy="1325520"/>
          </a:xfrm>
          <a:prstGeom prst="rect">
            <a:avLst/>
          </a:prstGeom>
          <a:noFill/>
          <a:ln w="0">
            <a:noFill/>
          </a:ln>
        </p:spPr>
        <p:style>
          <a:lnRef idx="0"/>
          <a:fillRef idx="0"/>
          <a:effectRef idx="0"/>
          <a:fontRef idx="minor"/>
        </p:style>
        <p:txBody>
          <a:bodyPr lIns="1080" rIns="1080" tIns="1080" bIns="1080" anchor="t">
            <a:normAutofit/>
          </a:bodyPr>
          <a:p>
            <a:pPr defTabSz="914400">
              <a:lnSpc>
                <a:spcPct val="100000"/>
              </a:lnSpc>
              <a:tabLst>
                <a:tab algn="l" pos="0"/>
              </a:tabLst>
            </a:pPr>
            <a:r>
              <a:rPr b="0" lang="en-US" sz="1500" strike="noStrike" u="none">
                <a:solidFill>
                  <a:srgbClr val="1f2933"/>
                </a:solidFill>
                <a:effectLst/>
                <a:uFillTx/>
                <a:latin typeface="Aptos"/>
                <a:ea typeface="Aptos"/>
              </a:rPr>
              <a:t>CORONATION gives the hymn a bold, stately character. DIADEM offers a broader, more expansive setting. Both can serve the same confession with different musical color.</a:t>
            </a:r>
            <a:endParaRPr b="0" lang="en-US" sz="1500" strike="noStrike" u="none">
              <a:solidFill>
                <a:srgbClr val="ffffff"/>
              </a:solidFill>
              <a:effectLst/>
              <a:uFillTx/>
              <a:latin typeface="Arial"/>
            </a:endParaRPr>
          </a:p>
        </p:txBody>
      </p:sp>
      <p:sp>
        <p:nvSpPr>
          <p:cNvPr id="264" name="Shape 6"/>
          <p:cNvSpPr/>
          <p:nvPr/>
        </p:nvSpPr>
        <p:spPr>
          <a:xfrm>
            <a:off x="6492240" y="1554480"/>
            <a:ext cx="4297320" cy="3520080"/>
          </a:xfrm>
          <a:prstGeom prst="roundRect">
            <a:avLst>
              <a:gd name="adj" fmla="val 16667"/>
            </a:avLst>
          </a:prstGeom>
          <a:solidFill>
            <a:srgbClr val="07111e">
              <a:alpha val="93000"/>
            </a:srgbClr>
          </a:solidFill>
          <a:ln w="12700">
            <a:solidFill>
              <a:srgbClr val="d8a13a">
                <a:alpha val="6500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265" name="Text 7"/>
          <p:cNvSpPr/>
          <p:nvPr/>
        </p:nvSpPr>
        <p:spPr>
          <a:xfrm>
            <a:off x="6812280" y="1874520"/>
            <a:ext cx="3565800" cy="31968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1" lang="en-US" sz="1800" strike="noStrike" u="none">
                <a:solidFill>
                  <a:srgbClr val="d8a13a"/>
                </a:solidFill>
                <a:effectLst/>
                <a:uFillTx/>
                <a:latin typeface="Aptos Display"/>
                <a:ea typeface="Aptos Display"/>
              </a:rPr>
              <a:t>Choir / Worship Planner Tip</a:t>
            </a:r>
            <a:endParaRPr b="0" lang="en-US" sz="1800" strike="noStrike" u="none">
              <a:solidFill>
                <a:srgbClr val="ffffff"/>
              </a:solidFill>
              <a:effectLst/>
              <a:uFillTx/>
              <a:latin typeface="Arial"/>
            </a:endParaRPr>
          </a:p>
        </p:txBody>
      </p:sp>
      <p:sp>
        <p:nvSpPr>
          <p:cNvPr id="266" name="Text 8"/>
          <p:cNvSpPr/>
          <p:nvPr/>
        </p:nvSpPr>
        <p:spPr>
          <a:xfrm>
            <a:off x="6812280" y="2468880"/>
            <a:ext cx="3611520" cy="1142640"/>
          </a:xfrm>
          <a:prstGeom prst="rect">
            <a:avLst/>
          </a:prstGeom>
          <a:noFill/>
          <a:ln w="0">
            <a:noFill/>
          </a:ln>
        </p:spPr>
        <p:style>
          <a:lnRef idx="0"/>
          <a:fillRef idx="0"/>
          <a:effectRef idx="0"/>
          <a:fontRef idx="minor"/>
        </p:style>
        <p:txBody>
          <a:bodyPr lIns="1080" rIns="1080" tIns="1080" bIns="1080" anchor="t">
            <a:normAutofit/>
          </a:bodyPr>
          <a:p>
            <a:pPr defTabSz="914400">
              <a:lnSpc>
                <a:spcPct val="100000"/>
              </a:lnSpc>
              <a:tabLst>
                <a:tab algn="l" pos="0"/>
              </a:tabLst>
            </a:pPr>
            <a:r>
              <a:rPr b="0" lang="en-US" sz="1500" strike="noStrike" u="none">
                <a:solidFill>
                  <a:srgbClr val="f8f1e3"/>
                </a:solidFill>
                <a:effectLst/>
                <a:uFillTx/>
                <a:latin typeface="Aptos"/>
                <a:ea typeface="Aptos"/>
              </a:rPr>
              <a:t>Use a firm tempo and broad dynamic growth so the final stanza sounds like the whole congregation joining the heavenly chorus.</a:t>
            </a:r>
            <a:endParaRPr b="0" lang="en-US" sz="1500" strike="noStrike" u="none">
              <a:solidFill>
                <a:srgbClr val="ffffff"/>
              </a:solidFill>
              <a:effectLst/>
              <a:uFillTx/>
              <a:latin typeface="Arial"/>
            </a:endParaRPr>
          </a:p>
        </p:txBody>
      </p:sp>
      <p:sp>
        <p:nvSpPr>
          <p:cNvPr id="267" name="Shape 9"/>
          <p:cNvSpPr/>
          <p:nvPr/>
        </p:nvSpPr>
        <p:spPr>
          <a:xfrm>
            <a:off x="0" y="6528960"/>
            <a:ext cx="12191400" cy="328680"/>
          </a:xfrm>
          <a:prstGeom prst="rect">
            <a:avLst/>
          </a:prstGeom>
          <a:solidFill>
            <a:srgbClr val="07111e"/>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268" name="Text 10"/>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d9d0bd"/>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269" name="Image 0" descr="/mnt/data/all_hail_assets_internal/bg4.jpg"/>
          <p:cNvPicPr/>
          <p:nvPr/>
        </p:nvPicPr>
        <p:blipFill>
          <a:blip r:embed="rId1"/>
          <a:stretch/>
        </p:blipFill>
        <p:spPr>
          <a:xfrm>
            <a:off x="0" y="0"/>
            <a:ext cx="12191400" cy="6857640"/>
          </a:xfrm>
          <a:prstGeom prst="rect">
            <a:avLst/>
          </a:prstGeom>
          <a:noFill/>
          <a:ln w="0">
            <a:noFill/>
          </a:ln>
        </p:spPr>
      </p:pic>
      <p:sp>
        <p:nvSpPr>
          <p:cNvPr id="270" name="Shape 0"/>
          <p:cNvSpPr/>
          <p:nvPr/>
        </p:nvSpPr>
        <p:spPr>
          <a:xfrm>
            <a:off x="0" y="0"/>
            <a:ext cx="12191400" cy="6857640"/>
          </a:xfrm>
          <a:prstGeom prst="rect">
            <a:avLst/>
          </a:prstGeom>
          <a:solidFill>
            <a:srgbClr val="07111e">
              <a:alpha val="53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271" name="Text 1"/>
          <p:cNvSpPr/>
          <p:nvPr/>
        </p:nvSpPr>
        <p:spPr>
          <a:xfrm>
            <a:off x="502920" y="411480"/>
            <a:ext cx="7954920" cy="50256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1" lang="en-US" sz="3000" strike="noStrike" u="none">
                <a:solidFill>
                  <a:srgbClr val="f8f1e3"/>
                </a:solidFill>
                <a:effectLst/>
                <a:uFillTx/>
                <a:latin typeface="Aptos Display"/>
                <a:ea typeface="Aptos Display"/>
              </a:rPr>
              <a:t>Pastoral and Worship Use</a:t>
            </a:r>
            <a:endParaRPr b="0" lang="en-US" sz="3000" strike="noStrike" u="none">
              <a:solidFill>
                <a:srgbClr val="ffffff"/>
              </a:solidFill>
              <a:effectLst/>
              <a:uFillTx/>
              <a:latin typeface="Arial"/>
            </a:endParaRPr>
          </a:p>
        </p:txBody>
      </p:sp>
      <p:sp>
        <p:nvSpPr>
          <p:cNvPr id="272" name="Shape 2"/>
          <p:cNvSpPr/>
          <p:nvPr/>
        </p:nvSpPr>
        <p:spPr>
          <a:xfrm>
            <a:off x="502920" y="1033200"/>
            <a:ext cx="1371600" cy="360"/>
          </a:xfrm>
          <a:prstGeom prst="line">
            <a:avLst/>
          </a:prstGeom>
          <a:ln w="2540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273" name="Shape 3"/>
          <p:cNvSpPr/>
          <p:nvPr/>
        </p:nvSpPr>
        <p:spPr>
          <a:xfrm>
            <a:off x="731520" y="1417320"/>
            <a:ext cx="3474360" cy="1325520"/>
          </a:xfrm>
          <a:prstGeom prst="roundRect">
            <a:avLst>
              <a:gd name="adj" fmla="val 5517"/>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74" name="Shape 4"/>
          <p:cNvSpPr/>
          <p:nvPr/>
        </p:nvSpPr>
        <p:spPr>
          <a:xfrm>
            <a:off x="896040" y="158184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75" name="Text 5"/>
          <p:cNvSpPr/>
          <p:nvPr/>
        </p:nvSpPr>
        <p:spPr>
          <a:xfrm>
            <a:off x="896040" y="163692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endParaRPr b="0" lang="en-US" sz="1300" strike="noStrike" u="none">
              <a:solidFill>
                <a:schemeClr val="dk1"/>
              </a:solidFill>
              <a:effectLst/>
              <a:uFillTx/>
              <a:latin typeface="Aptos"/>
            </a:endParaRPr>
          </a:p>
        </p:txBody>
      </p:sp>
      <p:sp>
        <p:nvSpPr>
          <p:cNvPr id="276" name="Text 6"/>
          <p:cNvSpPr/>
          <p:nvPr/>
        </p:nvSpPr>
        <p:spPr>
          <a:xfrm>
            <a:off x="1481400" y="1563480"/>
            <a:ext cx="255996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Opening Hymn</a:t>
            </a:r>
            <a:endParaRPr b="0" lang="en-US" sz="1400" strike="noStrike" u="none">
              <a:solidFill>
                <a:srgbClr val="ffffff"/>
              </a:solidFill>
              <a:effectLst/>
              <a:uFillTx/>
              <a:latin typeface="Arial"/>
            </a:endParaRPr>
          </a:p>
        </p:txBody>
      </p:sp>
      <p:sp>
        <p:nvSpPr>
          <p:cNvPr id="277" name="Text 7"/>
          <p:cNvSpPr/>
          <p:nvPr/>
        </p:nvSpPr>
        <p:spPr>
          <a:xfrm>
            <a:off x="1481400" y="1892880"/>
            <a:ext cx="2514240" cy="77688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Begins worship with Christ's lordship, not with human need.</a:t>
            </a:r>
            <a:endParaRPr b="0" lang="en-US" sz="1150" strike="noStrike" u="none">
              <a:solidFill>
                <a:srgbClr val="ffffff"/>
              </a:solidFill>
              <a:effectLst/>
              <a:uFillTx/>
              <a:latin typeface="Arial"/>
            </a:endParaRPr>
          </a:p>
        </p:txBody>
      </p:sp>
      <p:sp>
        <p:nvSpPr>
          <p:cNvPr id="278" name="Shape 8"/>
          <p:cNvSpPr/>
          <p:nvPr/>
        </p:nvSpPr>
        <p:spPr>
          <a:xfrm>
            <a:off x="4389120" y="1417320"/>
            <a:ext cx="3474360" cy="1325520"/>
          </a:xfrm>
          <a:prstGeom prst="roundRect">
            <a:avLst>
              <a:gd name="adj" fmla="val 5517"/>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79" name="Shape 9"/>
          <p:cNvSpPr/>
          <p:nvPr/>
        </p:nvSpPr>
        <p:spPr>
          <a:xfrm>
            <a:off x="4553640" y="158184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80" name="Text 10"/>
          <p:cNvSpPr/>
          <p:nvPr/>
        </p:nvSpPr>
        <p:spPr>
          <a:xfrm>
            <a:off x="4553640" y="163692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endParaRPr b="0" lang="en-US" sz="1300" strike="noStrike" u="none">
              <a:solidFill>
                <a:schemeClr val="dk1"/>
              </a:solidFill>
              <a:effectLst/>
              <a:uFillTx/>
              <a:latin typeface="Aptos"/>
            </a:endParaRPr>
          </a:p>
        </p:txBody>
      </p:sp>
      <p:sp>
        <p:nvSpPr>
          <p:cNvPr id="281" name="Text 11"/>
          <p:cNvSpPr/>
          <p:nvPr/>
        </p:nvSpPr>
        <p:spPr>
          <a:xfrm>
            <a:off x="5139000" y="1563480"/>
            <a:ext cx="255996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Christ the King</a:t>
            </a:r>
            <a:endParaRPr b="0" lang="en-US" sz="1400" strike="noStrike" u="none">
              <a:solidFill>
                <a:srgbClr val="ffffff"/>
              </a:solidFill>
              <a:effectLst/>
              <a:uFillTx/>
              <a:latin typeface="Arial"/>
            </a:endParaRPr>
          </a:p>
        </p:txBody>
      </p:sp>
      <p:sp>
        <p:nvSpPr>
          <p:cNvPr id="282" name="Text 12"/>
          <p:cNvSpPr/>
          <p:nvPr/>
        </p:nvSpPr>
        <p:spPr>
          <a:xfrm>
            <a:off x="5139000" y="1892880"/>
            <a:ext cx="2514240" cy="77688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A natural fit for services focused on Christ's reign and exaltation.</a:t>
            </a:r>
            <a:endParaRPr b="0" lang="en-US" sz="1150" strike="noStrike" u="none">
              <a:solidFill>
                <a:srgbClr val="ffffff"/>
              </a:solidFill>
              <a:effectLst/>
              <a:uFillTx/>
              <a:latin typeface="Arial"/>
            </a:endParaRPr>
          </a:p>
        </p:txBody>
      </p:sp>
      <p:sp>
        <p:nvSpPr>
          <p:cNvPr id="283" name="Shape 13"/>
          <p:cNvSpPr/>
          <p:nvPr/>
        </p:nvSpPr>
        <p:spPr>
          <a:xfrm>
            <a:off x="8046720" y="1417320"/>
            <a:ext cx="3474360" cy="1325520"/>
          </a:xfrm>
          <a:prstGeom prst="roundRect">
            <a:avLst>
              <a:gd name="adj" fmla="val 5517"/>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84" name="Shape 14"/>
          <p:cNvSpPr/>
          <p:nvPr/>
        </p:nvSpPr>
        <p:spPr>
          <a:xfrm>
            <a:off x="8211240" y="158184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85" name="Text 15"/>
          <p:cNvSpPr/>
          <p:nvPr/>
        </p:nvSpPr>
        <p:spPr>
          <a:xfrm>
            <a:off x="8211240" y="163692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endParaRPr b="0" lang="en-US" sz="1300" strike="noStrike" u="none">
              <a:solidFill>
                <a:schemeClr val="dk1"/>
              </a:solidFill>
              <a:effectLst/>
              <a:uFillTx/>
              <a:latin typeface="Aptos"/>
            </a:endParaRPr>
          </a:p>
        </p:txBody>
      </p:sp>
      <p:sp>
        <p:nvSpPr>
          <p:cNvPr id="286" name="Text 16"/>
          <p:cNvSpPr/>
          <p:nvPr/>
        </p:nvSpPr>
        <p:spPr>
          <a:xfrm>
            <a:off x="8796600" y="1563480"/>
            <a:ext cx="255996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Mission Emphasis</a:t>
            </a:r>
            <a:endParaRPr b="0" lang="en-US" sz="1400" strike="noStrike" u="none">
              <a:solidFill>
                <a:srgbClr val="ffffff"/>
              </a:solidFill>
              <a:effectLst/>
              <a:uFillTx/>
              <a:latin typeface="Arial"/>
            </a:endParaRPr>
          </a:p>
        </p:txBody>
      </p:sp>
      <p:sp>
        <p:nvSpPr>
          <p:cNvPr id="287" name="Text 17"/>
          <p:cNvSpPr/>
          <p:nvPr/>
        </p:nvSpPr>
        <p:spPr>
          <a:xfrm>
            <a:off x="8796600" y="1892880"/>
            <a:ext cx="2514240" cy="77688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Connects the praise of Jesus to every tribe and nation.</a:t>
            </a:r>
            <a:endParaRPr b="0" lang="en-US" sz="1150" strike="noStrike" u="none">
              <a:solidFill>
                <a:srgbClr val="ffffff"/>
              </a:solidFill>
              <a:effectLst/>
              <a:uFillTx/>
              <a:latin typeface="Arial"/>
            </a:endParaRPr>
          </a:p>
        </p:txBody>
      </p:sp>
      <p:sp>
        <p:nvSpPr>
          <p:cNvPr id="288" name="Shape 18"/>
          <p:cNvSpPr/>
          <p:nvPr/>
        </p:nvSpPr>
        <p:spPr>
          <a:xfrm>
            <a:off x="2560320" y="3291840"/>
            <a:ext cx="3474360" cy="1325520"/>
          </a:xfrm>
          <a:prstGeom prst="roundRect">
            <a:avLst>
              <a:gd name="adj" fmla="val 5517"/>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89" name="Shape 19"/>
          <p:cNvSpPr/>
          <p:nvPr/>
        </p:nvSpPr>
        <p:spPr>
          <a:xfrm>
            <a:off x="2724840" y="345636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90" name="Text 20"/>
          <p:cNvSpPr/>
          <p:nvPr/>
        </p:nvSpPr>
        <p:spPr>
          <a:xfrm>
            <a:off x="2724840" y="351144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endParaRPr b="0" lang="en-US" sz="1300" strike="noStrike" u="none">
              <a:solidFill>
                <a:schemeClr val="dk1"/>
              </a:solidFill>
              <a:effectLst/>
              <a:uFillTx/>
              <a:latin typeface="Aptos"/>
            </a:endParaRPr>
          </a:p>
        </p:txBody>
      </p:sp>
      <p:sp>
        <p:nvSpPr>
          <p:cNvPr id="291" name="Text 21"/>
          <p:cNvSpPr/>
          <p:nvPr/>
        </p:nvSpPr>
        <p:spPr>
          <a:xfrm>
            <a:off x="3310200" y="3438000"/>
            <a:ext cx="255996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Ordination</a:t>
            </a:r>
            <a:endParaRPr b="0" lang="en-US" sz="1400" strike="noStrike" u="none">
              <a:solidFill>
                <a:srgbClr val="ffffff"/>
              </a:solidFill>
              <a:effectLst/>
              <a:uFillTx/>
              <a:latin typeface="Arial"/>
            </a:endParaRPr>
          </a:p>
        </p:txBody>
      </p:sp>
      <p:sp>
        <p:nvSpPr>
          <p:cNvPr id="292" name="Text 22"/>
          <p:cNvSpPr/>
          <p:nvPr/>
        </p:nvSpPr>
        <p:spPr>
          <a:xfrm>
            <a:off x="3310200" y="3767400"/>
            <a:ext cx="2514240" cy="77688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Frames ministry as service under Christ's crown.</a:t>
            </a:r>
            <a:endParaRPr b="0" lang="en-US" sz="1150" strike="noStrike" u="none">
              <a:solidFill>
                <a:srgbClr val="ffffff"/>
              </a:solidFill>
              <a:effectLst/>
              <a:uFillTx/>
              <a:latin typeface="Arial"/>
            </a:endParaRPr>
          </a:p>
        </p:txBody>
      </p:sp>
      <p:sp>
        <p:nvSpPr>
          <p:cNvPr id="293" name="Shape 23"/>
          <p:cNvSpPr/>
          <p:nvPr/>
        </p:nvSpPr>
        <p:spPr>
          <a:xfrm>
            <a:off x="6217920" y="3291840"/>
            <a:ext cx="3474360" cy="1325520"/>
          </a:xfrm>
          <a:prstGeom prst="roundRect">
            <a:avLst>
              <a:gd name="adj" fmla="val 5517"/>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94" name="Shape 24"/>
          <p:cNvSpPr/>
          <p:nvPr/>
        </p:nvSpPr>
        <p:spPr>
          <a:xfrm>
            <a:off x="6382440" y="345636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95" name="Text 25"/>
          <p:cNvSpPr/>
          <p:nvPr/>
        </p:nvSpPr>
        <p:spPr>
          <a:xfrm>
            <a:off x="6382440" y="351144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endParaRPr b="0" lang="en-US" sz="1300" strike="noStrike" u="none">
              <a:solidFill>
                <a:schemeClr val="dk1"/>
              </a:solidFill>
              <a:effectLst/>
              <a:uFillTx/>
              <a:latin typeface="Aptos"/>
            </a:endParaRPr>
          </a:p>
        </p:txBody>
      </p:sp>
      <p:sp>
        <p:nvSpPr>
          <p:cNvPr id="296" name="Text 26"/>
          <p:cNvSpPr/>
          <p:nvPr/>
        </p:nvSpPr>
        <p:spPr>
          <a:xfrm>
            <a:off x="6967800" y="3438000"/>
            <a:ext cx="255996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Funeral Hope</a:t>
            </a:r>
            <a:endParaRPr b="0" lang="en-US" sz="1400" strike="noStrike" u="none">
              <a:solidFill>
                <a:srgbClr val="ffffff"/>
              </a:solidFill>
              <a:effectLst/>
              <a:uFillTx/>
              <a:latin typeface="Arial"/>
            </a:endParaRPr>
          </a:p>
        </p:txBody>
      </p:sp>
      <p:sp>
        <p:nvSpPr>
          <p:cNvPr id="297" name="Text 27"/>
          <p:cNvSpPr/>
          <p:nvPr/>
        </p:nvSpPr>
        <p:spPr>
          <a:xfrm>
            <a:off x="6967800" y="3767400"/>
            <a:ext cx="2514240" cy="77688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Points grief toward the everlasting song before the Lamb.</a:t>
            </a:r>
            <a:endParaRPr b="0" lang="en-US" sz="1150" strike="noStrike" u="none">
              <a:solidFill>
                <a:srgbClr val="ffffff"/>
              </a:solidFill>
              <a:effectLst/>
              <a:uFillTx/>
              <a:latin typeface="Arial"/>
            </a:endParaRPr>
          </a:p>
        </p:txBody>
      </p:sp>
      <p:sp>
        <p:nvSpPr>
          <p:cNvPr id="298" name="Shape 28"/>
          <p:cNvSpPr/>
          <p:nvPr/>
        </p:nvSpPr>
        <p:spPr>
          <a:xfrm>
            <a:off x="0" y="6528960"/>
            <a:ext cx="12191400" cy="328680"/>
          </a:xfrm>
          <a:prstGeom prst="rect">
            <a:avLst/>
          </a:prstGeom>
          <a:solidFill>
            <a:srgbClr val="07111e"/>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299" name="Text 29"/>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d9d0bd"/>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300" name="Image 0" descr="/mnt/data/all_hail_assets_internal/bg7.jpg"/>
          <p:cNvPicPr/>
          <p:nvPr/>
        </p:nvPicPr>
        <p:blipFill>
          <a:blip r:embed="rId1"/>
          <a:stretch/>
        </p:blipFill>
        <p:spPr>
          <a:xfrm>
            <a:off x="0" y="0"/>
            <a:ext cx="12191400" cy="6857640"/>
          </a:xfrm>
          <a:prstGeom prst="rect">
            <a:avLst/>
          </a:prstGeom>
          <a:noFill/>
          <a:ln w="0">
            <a:noFill/>
          </a:ln>
        </p:spPr>
      </p:pic>
      <p:sp>
        <p:nvSpPr>
          <p:cNvPr id="301" name="Shape 0"/>
          <p:cNvSpPr/>
          <p:nvPr/>
        </p:nvSpPr>
        <p:spPr>
          <a:xfrm>
            <a:off x="0" y="0"/>
            <a:ext cx="12191400" cy="6857640"/>
          </a:xfrm>
          <a:prstGeom prst="rect">
            <a:avLst/>
          </a:prstGeom>
          <a:solidFill>
            <a:srgbClr val="07111e">
              <a:alpha val="45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302" name="Text 1"/>
          <p:cNvSpPr/>
          <p:nvPr/>
        </p:nvSpPr>
        <p:spPr>
          <a:xfrm>
            <a:off x="502920" y="411480"/>
            <a:ext cx="7954920" cy="50256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1" lang="en-US" sz="3000" strike="noStrike" u="none">
                <a:solidFill>
                  <a:srgbClr val="f8f1e3"/>
                </a:solidFill>
                <a:effectLst/>
                <a:uFillTx/>
                <a:latin typeface="Aptos Display"/>
                <a:ea typeface="Aptos Display"/>
              </a:rPr>
              <a:t>Teaching Questions</a:t>
            </a:r>
            <a:endParaRPr b="0" lang="en-US" sz="3000" strike="noStrike" u="none">
              <a:solidFill>
                <a:srgbClr val="ffffff"/>
              </a:solidFill>
              <a:effectLst/>
              <a:uFillTx/>
              <a:latin typeface="Arial"/>
            </a:endParaRPr>
          </a:p>
        </p:txBody>
      </p:sp>
      <p:sp>
        <p:nvSpPr>
          <p:cNvPr id="303" name="Shape 2"/>
          <p:cNvSpPr/>
          <p:nvPr/>
        </p:nvSpPr>
        <p:spPr>
          <a:xfrm>
            <a:off x="502920" y="1033200"/>
            <a:ext cx="1371600" cy="360"/>
          </a:xfrm>
          <a:prstGeom prst="line">
            <a:avLst/>
          </a:prstGeom>
          <a:ln w="2540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304" name="Shape 3"/>
          <p:cNvSpPr/>
          <p:nvPr/>
        </p:nvSpPr>
        <p:spPr>
          <a:xfrm>
            <a:off x="777240" y="1234440"/>
            <a:ext cx="10652400" cy="4571640"/>
          </a:xfrm>
          <a:prstGeom prst="roundRect">
            <a:avLst>
              <a:gd name="adj" fmla="val 16667"/>
            </a:avLst>
          </a:prstGeom>
          <a:solidFill>
            <a:srgbClr val="f8f1e3">
              <a:alpha val="97000"/>
            </a:srgbClr>
          </a:solidFill>
          <a:ln w="12700">
            <a:solidFill>
              <a:srgbClr val="d8a13a">
                <a:alpha val="5500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05" name="Text 4"/>
          <p:cNvSpPr/>
          <p:nvPr/>
        </p:nvSpPr>
        <p:spPr>
          <a:xfrm>
            <a:off x="1051560" y="1600200"/>
            <a:ext cx="319680" cy="2282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1.</a:t>
            </a:r>
            <a:endParaRPr b="0" lang="en-US" sz="1300" strike="noStrike" u="none">
              <a:solidFill>
                <a:srgbClr val="ffffff"/>
              </a:solidFill>
              <a:effectLst/>
              <a:uFillTx/>
              <a:latin typeface="Arial"/>
            </a:endParaRPr>
          </a:p>
        </p:txBody>
      </p:sp>
      <p:sp>
        <p:nvSpPr>
          <p:cNvPr id="306" name="Text 5"/>
          <p:cNvSpPr/>
          <p:nvPr/>
        </p:nvSpPr>
        <p:spPr>
          <a:xfrm>
            <a:off x="1417320" y="1600200"/>
            <a:ext cx="946368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400" strike="noStrike" u="none">
                <a:solidFill>
                  <a:srgbClr val="1f2933"/>
                </a:solidFill>
                <a:effectLst/>
                <a:uFillTx/>
                <a:latin typeface="Aptos"/>
                <a:ea typeface="Aptos"/>
              </a:rPr>
              <a:t>What does it mean to crown Jesus Lord in ordinary life?</a:t>
            </a:r>
            <a:endParaRPr b="0" lang="en-US" sz="1400" strike="noStrike" u="none">
              <a:solidFill>
                <a:srgbClr val="ffffff"/>
              </a:solidFill>
              <a:effectLst/>
              <a:uFillTx/>
              <a:latin typeface="Arial"/>
            </a:endParaRPr>
          </a:p>
        </p:txBody>
      </p:sp>
      <p:sp>
        <p:nvSpPr>
          <p:cNvPr id="307" name="Text 6"/>
          <p:cNvSpPr/>
          <p:nvPr/>
        </p:nvSpPr>
        <p:spPr>
          <a:xfrm>
            <a:off x="1051560" y="2221920"/>
            <a:ext cx="319680" cy="2282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2.</a:t>
            </a:r>
            <a:endParaRPr b="0" lang="en-US" sz="1300" strike="noStrike" u="none">
              <a:solidFill>
                <a:srgbClr val="ffffff"/>
              </a:solidFill>
              <a:effectLst/>
              <a:uFillTx/>
              <a:latin typeface="Arial"/>
            </a:endParaRPr>
          </a:p>
        </p:txBody>
      </p:sp>
      <p:sp>
        <p:nvSpPr>
          <p:cNvPr id="308" name="Text 7"/>
          <p:cNvSpPr/>
          <p:nvPr/>
        </p:nvSpPr>
        <p:spPr>
          <a:xfrm>
            <a:off x="1417320" y="2221920"/>
            <a:ext cx="946368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400" strike="noStrike" u="none">
                <a:solidFill>
                  <a:srgbClr val="1f2933"/>
                </a:solidFill>
                <a:effectLst/>
                <a:uFillTx/>
                <a:latin typeface="Aptos"/>
                <a:ea typeface="Aptos"/>
              </a:rPr>
              <a:t>How does Philippians 2 connect humility, cross, and exaltation?</a:t>
            </a:r>
            <a:endParaRPr b="0" lang="en-US" sz="1400" strike="noStrike" u="none">
              <a:solidFill>
                <a:srgbClr val="ffffff"/>
              </a:solidFill>
              <a:effectLst/>
              <a:uFillTx/>
              <a:latin typeface="Arial"/>
            </a:endParaRPr>
          </a:p>
        </p:txBody>
      </p:sp>
      <p:sp>
        <p:nvSpPr>
          <p:cNvPr id="309" name="Text 8"/>
          <p:cNvSpPr/>
          <p:nvPr/>
        </p:nvSpPr>
        <p:spPr>
          <a:xfrm>
            <a:off x="1051560" y="2843640"/>
            <a:ext cx="319680" cy="2282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3.</a:t>
            </a:r>
            <a:endParaRPr b="0" lang="en-US" sz="1300" strike="noStrike" u="none">
              <a:solidFill>
                <a:srgbClr val="ffffff"/>
              </a:solidFill>
              <a:effectLst/>
              <a:uFillTx/>
              <a:latin typeface="Arial"/>
            </a:endParaRPr>
          </a:p>
        </p:txBody>
      </p:sp>
      <p:sp>
        <p:nvSpPr>
          <p:cNvPr id="310" name="Text 9"/>
          <p:cNvSpPr/>
          <p:nvPr/>
        </p:nvSpPr>
        <p:spPr>
          <a:xfrm>
            <a:off x="1417320" y="2843640"/>
            <a:ext cx="946368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400" strike="noStrike" u="none">
                <a:solidFill>
                  <a:srgbClr val="1f2933"/>
                </a:solidFill>
                <a:effectLst/>
                <a:uFillTx/>
                <a:latin typeface="Aptos"/>
                <a:ea typeface="Aptos"/>
              </a:rPr>
              <a:t>Why does the hymn summon both angels and redeemed sinners?</a:t>
            </a:r>
            <a:endParaRPr b="0" lang="en-US" sz="1400" strike="noStrike" u="none">
              <a:solidFill>
                <a:srgbClr val="ffffff"/>
              </a:solidFill>
              <a:effectLst/>
              <a:uFillTx/>
              <a:latin typeface="Arial"/>
            </a:endParaRPr>
          </a:p>
        </p:txBody>
      </p:sp>
      <p:sp>
        <p:nvSpPr>
          <p:cNvPr id="311" name="Text 10"/>
          <p:cNvSpPr/>
          <p:nvPr/>
        </p:nvSpPr>
        <p:spPr>
          <a:xfrm>
            <a:off x="1051560" y="3465720"/>
            <a:ext cx="319680" cy="2282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4.</a:t>
            </a:r>
            <a:endParaRPr b="0" lang="en-US" sz="1300" strike="noStrike" u="none">
              <a:solidFill>
                <a:srgbClr val="ffffff"/>
              </a:solidFill>
              <a:effectLst/>
              <a:uFillTx/>
              <a:latin typeface="Arial"/>
            </a:endParaRPr>
          </a:p>
        </p:txBody>
      </p:sp>
      <p:sp>
        <p:nvSpPr>
          <p:cNvPr id="312" name="Text 11"/>
          <p:cNvSpPr/>
          <p:nvPr/>
        </p:nvSpPr>
        <p:spPr>
          <a:xfrm>
            <a:off x="1417320" y="3465720"/>
            <a:ext cx="946368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400" strike="noStrike" u="none">
                <a:solidFill>
                  <a:srgbClr val="1f2933"/>
                </a:solidFill>
                <a:effectLst/>
                <a:uFillTx/>
                <a:latin typeface="Aptos"/>
                <a:ea typeface="Aptos"/>
              </a:rPr>
              <a:t>What rival loyalties compete with Christ's lordship?</a:t>
            </a:r>
            <a:endParaRPr b="0" lang="en-US" sz="1400" strike="noStrike" u="none">
              <a:solidFill>
                <a:srgbClr val="ffffff"/>
              </a:solidFill>
              <a:effectLst/>
              <a:uFillTx/>
              <a:latin typeface="Arial"/>
            </a:endParaRPr>
          </a:p>
        </p:txBody>
      </p:sp>
      <p:sp>
        <p:nvSpPr>
          <p:cNvPr id="313" name="Text 12"/>
          <p:cNvSpPr/>
          <p:nvPr/>
        </p:nvSpPr>
        <p:spPr>
          <a:xfrm>
            <a:off x="1051560" y="4087440"/>
            <a:ext cx="319680" cy="2282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5.</a:t>
            </a:r>
            <a:endParaRPr b="0" lang="en-US" sz="1300" strike="noStrike" u="none">
              <a:solidFill>
                <a:srgbClr val="ffffff"/>
              </a:solidFill>
              <a:effectLst/>
              <a:uFillTx/>
              <a:latin typeface="Arial"/>
            </a:endParaRPr>
          </a:p>
        </p:txBody>
      </p:sp>
      <p:sp>
        <p:nvSpPr>
          <p:cNvPr id="314" name="Text 13"/>
          <p:cNvSpPr/>
          <p:nvPr/>
        </p:nvSpPr>
        <p:spPr>
          <a:xfrm>
            <a:off x="1417320" y="4087440"/>
            <a:ext cx="946368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400" strike="noStrike" u="none">
                <a:solidFill>
                  <a:srgbClr val="1f2933"/>
                </a:solidFill>
                <a:effectLst/>
                <a:uFillTx/>
                <a:latin typeface="Aptos"/>
                <a:ea typeface="Aptos"/>
              </a:rPr>
              <a:t>How does Revelation 5 enlarge our view of congregational worship?</a:t>
            </a:r>
            <a:endParaRPr b="0" lang="en-US" sz="1400" strike="noStrike" u="none">
              <a:solidFill>
                <a:srgbClr val="ffffff"/>
              </a:solidFill>
              <a:effectLst/>
              <a:uFillTx/>
              <a:latin typeface="Arial"/>
            </a:endParaRPr>
          </a:p>
        </p:txBody>
      </p:sp>
      <p:sp>
        <p:nvSpPr>
          <p:cNvPr id="315" name="Text 14"/>
          <p:cNvSpPr/>
          <p:nvPr/>
        </p:nvSpPr>
        <p:spPr>
          <a:xfrm>
            <a:off x="1051560" y="4709160"/>
            <a:ext cx="319680" cy="2282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6.</a:t>
            </a:r>
            <a:endParaRPr b="0" lang="en-US" sz="1300" strike="noStrike" u="none">
              <a:solidFill>
                <a:srgbClr val="ffffff"/>
              </a:solidFill>
              <a:effectLst/>
              <a:uFillTx/>
              <a:latin typeface="Arial"/>
            </a:endParaRPr>
          </a:p>
        </p:txBody>
      </p:sp>
      <p:sp>
        <p:nvSpPr>
          <p:cNvPr id="316" name="Text 15"/>
          <p:cNvSpPr/>
          <p:nvPr/>
        </p:nvSpPr>
        <p:spPr>
          <a:xfrm>
            <a:off x="1417320" y="4709160"/>
            <a:ext cx="946368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400" strike="noStrike" u="none">
                <a:solidFill>
                  <a:srgbClr val="1f2933"/>
                </a:solidFill>
                <a:effectLst/>
                <a:uFillTx/>
                <a:latin typeface="Aptos"/>
                <a:ea typeface="Aptos"/>
              </a:rPr>
              <a:t>Where does your church need renewed confidence in the reign of Christ?</a:t>
            </a:r>
            <a:endParaRPr b="0" lang="en-US" sz="1400" strike="noStrike" u="none">
              <a:solidFill>
                <a:srgbClr val="ffffff"/>
              </a:solidFill>
              <a:effectLst/>
              <a:uFillTx/>
              <a:latin typeface="Arial"/>
            </a:endParaRPr>
          </a:p>
        </p:txBody>
      </p:sp>
      <p:sp>
        <p:nvSpPr>
          <p:cNvPr id="317" name="Shape 16"/>
          <p:cNvSpPr/>
          <p:nvPr/>
        </p:nvSpPr>
        <p:spPr>
          <a:xfrm>
            <a:off x="0" y="6528960"/>
            <a:ext cx="12191400" cy="328680"/>
          </a:xfrm>
          <a:prstGeom prst="rect">
            <a:avLst/>
          </a:prstGeom>
          <a:solidFill>
            <a:srgbClr val="0e1b2a">
              <a:alpha val="92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318" name="Text 17"/>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f8f1e3"/>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319" name="Image 0" descr="/mnt/data/all_hail_assets_internal/bg1.jpg"/>
          <p:cNvPicPr/>
          <p:nvPr/>
        </p:nvPicPr>
        <p:blipFill>
          <a:blip r:embed="rId1"/>
          <a:stretch/>
        </p:blipFill>
        <p:spPr>
          <a:xfrm>
            <a:off x="0" y="0"/>
            <a:ext cx="12191400" cy="6857640"/>
          </a:xfrm>
          <a:prstGeom prst="rect">
            <a:avLst/>
          </a:prstGeom>
          <a:noFill/>
          <a:ln w="0">
            <a:noFill/>
          </a:ln>
        </p:spPr>
      </p:pic>
      <p:sp>
        <p:nvSpPr>
          <p:cNvPr id="320" name="Shape 0"/>
          <p:cNvSpPr/>
          <p:nvPr/>
        </p:nvSpPr>
        <p:spPr>
          <a:xfrm>
            <a:off x="0" y="0"/>
            <a:ext cx="12191400" cy="6857640"/>
          </a:xfrm>
          <a:prstGeom prst="rect">
            <a:avLst/>
          </a:prstGeom>
          <a:solidFill>
            <a:srgbClr val="07111e">
              <a:alpha val="30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321" name="Shape 1"/>
          <p:cNvSpPr/>
          <p:nvPr/>
        </p:nvSpPr>
        <p:spPr>
          <a:xfrm>
            <a:off x="0" y="0"/>
            <a:ext cx="12191400" cy="6857640"/>
          </a:xfrm>
          <a:prstGeom prst="rect">
            <a:avLst/>
          </a:prstGeom>
          <a:solidFill>
            <a:srgbClr val="f8f1e3">
              <a:alpha val="92000"/>
            </a:srgbClr>
          </a:solidFill>
          <a:ln w="12700">
            <a:solidFill>
              <a:srgbClr val="f8f1e3">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22" name="Text 2"/>
          <p:cNvSpPr/>
          <p:nvPr/>
        </p:nvSpPr>
        <p:spPr>
          <a:xfrm>
            <a:off x="502920" y="384120"/>
            <a:ext cx="7954920" cy="50256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1" lang="en-US" sz="3000" strike="noStrike" u="none">
                <a:solidFill>
                  <a:srgbClr val="0e1b2a"/>
                </a:solidFill>
                <a:effectLst/>
                <a:uFillTx/>
                <a:latin typeface="Aptos Display"/>
                <a:ea typeface="Aptos Display"/>
              </a:rPr>
              <a:t>Suggested Lesson Flow</a:t>
            </a:r>
            <a:endParaRPr b="0" lang="en-US" sz="3000" strike="noStrike" u="none">
              <a:solidFill>
                <a:srgbClr val="ffffff"/>
              </a:solidFill>
              <a:effectLst/>
              <a:uFillTx/>
              <a:latin typeface="Arial"/>
            </a:endParaRPr>
          </a:p>
        </p:txBody>
      </p:sp>
      <p:sp>
        <p:nvSpPr>
          <p:cNvPr id="323" name="Shape 3"/>
          <p:cNvSpPr/>
          <p:nvPr/>
        </p:nvSpPr>
        <p:spPr>
          <a:xfrm>
            <a:off x="502920" y="1005840"/>
            <a:ext cx="1371600" cy="360"/>
          </a:xfrm>
          <a:prstGeom prst="line">
            <a:avLst/>
          </a:prstGeom>
          <a:ln w="2540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324" name="Shape 4"/>
          <p:cNvSpPr/>
          <p:nvPr/>
        </p:nvSpPr>
        <p:spPr>
          <a:xfrm>
            <a:off x="731520" y="1325880"/>
            <a:ext cx="5120280" cy="4160160"/>
          </a:xfrm>
          <a:prstGeom prst="roundRect">
            <a:avLst>
              <a:gd name="adj" fmla="val 16667"/>
            </a:avLst>
          </a:prstGeom>
          <a:solidFill>
            <a:srgbClr val="ffffff"/>
          </a:solidFill>
          <a:ln w="12700">
            <a:solidFill>
              <a:srgbClr val="d8a13a">
                <a:alpha val="5000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25" name="Text 5"/>
          <p:cNvSpPr/>
          <p:nvPr/>
        </p:nvSpPr>
        <p:spPr>
          <a:xfrm>
            <a:off x="1051560" y="1645920"/>
            <a:ext cx="438876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200" strike="noStrike" u="none">
                <a:solidFill>
                  <a:srgbClr val="16385f"/>
                </a:solidFill>
                <a:effectLst/>
                <a:uFillTx/>
                <a:latin typeface="Aptos Display"/>
                <a:ea typeface="Aptos Display"/>
              </a:rPr>
              <a:t>30-minute class</a:t>
            </a:r>
            <a:endParaRPr b="0" lang="en-US" sz="2200" strike="noStrike" u="none">
              <a:solidFill>
                <a:srgbClr val="ffffff"/>
              </a:solidFill>
              <a:effectLst/>
              <a:uFillTx/>
              <a:latin typeface="Arial"/>
            </a:endParaRPr>
          </a:p>
        </p:txBody>
      </p:sp>
      <p:sp>
        <p:nvSpPr>
          <p:cNvPr id="326" name="Text 6"/>
          <p:cNvSpPr/>
          <p:nvPr/>
        </p:nvSpPr>
        <p:spPr>
          <a:xfrm>
            <a:off x="1097280" y="2240280"/>
            <a:ext cx="319680" cy="246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1</a:t>
            </a:r>
            <a:endParaRPr b="0" lang="en-US" sz="1300" strike="noStrike" u="none">
              <a:solidFill>
                <a:srgbClr val="ffffff"/>
              </a:solidFill>
              <a:effectLst/>
              <a:uFillTx/>
              <a:latin typeface="Arial"/>
            </a:endParaRPr>
          </a:p>
        </p:txBody>
      </p:sp>
      <p:sp>
        <p:nvSpPr>
          <p:cNvPr id="327" name="Text 7"/>
          <p:cNvSpPr/>
          <p:nvPr/>
        </p:nvSpPr>
        <p:spPr>
          <a:xfrm>
            <a:off x="1508760" y="2240280"/>
            <a:ext cx="370296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350" strike="noStrike" u="none">
                <a:solidFill>
                  <a:srgbClr val="1f2933"/>
                </a:solidFill>
                <a:effectLst/>
                <a:uFillTx/>
                <a:latin typeface="Aptos"/>
              </a:rPr>
              <a:t>Read Philippians 2:9-11</a:t>
            </a:r>
            <a:endParaRPr b="0" lang="en-US" sz="1350" strike="noStrike" u="none">
              <a:solidFill>
                <a:srgbClr val="ffffff"/>
              </a:solidFill>
              <a:effectLst/>
              <a:uFillTx/>
              <a:latin typeface="Arial"/>
            </a:endParaRPr>
          </a:p>
        </p:txBody>
      </p:sp>
      <p:sp>
        <p:nvSpPr>
          <p:cNvPr id="328" name="Text 8"/>
          <p:cNvSpPr/>
          <p:nvPr/>
        </p:nvSpPr>
        <p:spPr>
          <a:xfrm>
            <a:off x="1097280" y="2715840"/>
            <a:ext cx="319680" cy="246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2</a:t>
            </a:r>
            <a:endParaRPr b="0" lang="en-US" sz="1300" strike="noStrike" u="none">
              <a:solidFill>
                <a:srgbClr val="ffffff"/>
              </a:solidFill>
              <a:effectLst/>
              <a:uFillTx/>
              <a:latin typeface="Arial"/>
            </a:endParaRPr>
          </a:p>
        </p:txBody>
      </p:sp>
      <p:sp>
        <p:nvSpPr>
          <p:cNvPr id="329" name="Text 9"/>
          <p:cNvSpPr/>
          <p:nvPr/>
        </p:nvSpPr>
        <p:spPr>
          <a:xfrm>
            <a:off x="1508760" y="2715840"/>
            <a:ext cx="370296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350" strike="noStrike" u="none">
                <a:solidFill>
                  <a:srgbClr val="1f2933"/>
                </a:solidFill>
                <a:effectLst/>
                <a:uFillTx/>
                <a:latin typeface="Aptos"/>
              </a:rPr>
              <a:t>Introduce Perronet and CORONATION</a:t>
            </a:r>
            <a:endParaRPr b="0" lang="en-US" sz="1350" strike="noStrike" u="none">
              <a:solidFill>
                <a:srgbClr val="ffffff"/>
              </a:solidFill>
              <a:effectLst/>
              <a:uFillTx/>
              <a:latin typeface="Arial"/>
            </a:endParaRPr>
          </a:p>
        </p:txBody>
      </p:sp>
      <p:sp>
        <p:nvSpPr>
          <p:cNvPr id="330" name="Text 10"/>
          <p:cNvSpPr/>
          <p:nvPr/>
        </p:nvSpPr>
        <p:spPr>
          <a:xfrm>
            <a:off x="1097280" y="3191400"/>
            <a:ext cx="319680" cy="246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3</a:t>
            </a:r>
            <a:endParaRPr b="0" lang="en-US" sz="1300" strike="noStrike" u="none">
              <a:solidFill>
                <a:srgbClr val="ffffff"/>
              </a:solidFill>
              <a:effectLst/>
              <a:uFillTx/>
              <a:latin typeface="Arial"/>
            </a:endParaRPr>
          </a:p>
        </p:txBody>
      </p:sp>
      <p:sp>
        <p:nvSpPr>
          <p:cNvPr id="331" name="Text 11"/>
          <p:cNvSpPr/>
          <p:nvPr/>
        </p:nvSpPr>
        <p:spPr>
          <a:xfrm>
            <a:off x="1508760" y="3191400"/>
            <a:ext cx="370296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350" strike="noStrike" u="none">
                <a:solidFill>
                  <a:srgbClr val="1f2933"/>
                </a:solidFill>
                <a:effectLst/>
                <a:uFillTx/>
                <a:latin typeface="Aptos"/>
              </a:rPr>
              <a:t>Teach the hymn movement</a:t>
            </a:r>
            <a:endParaRPr b="0" lang="en-US" sz="1350" strike="noStrike" u="none">
              <a:solidFill>
                <a:srgbClr val="ffffff"/>
              </a:solidFill>
              <a:effectLst/>
              <a:uFillTx/>
              <a:latin typeface="Arial"/>
            </a:endParaRPr>
          </a:p>
        </p:txBody>
      </p:sp>
      <p:sp>
        <p:nvSpPr>
          <p:cNvPr id="332" name="Text 12"/>
          <p:cNvSpPr/>
          <p:nvPr/>
        </p:nvSpPr>
        <p:spPr>
          <a:xfrm>
            <a:off x="1097280" y="3666600"/>
            <a:ext cx="319680" cy="246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4</a:t>
            </a:r>
            <a:endParaRPr b="0" lang="en-US" sz="1300" strike="noStrike" u="none">
              <a:solidFill>
                <a:srgbClr val="ffffff"/>
              </a:solidFill>
              <a:effectLst/>
              <a:uFillTx/>
              <a:latin typeface="Arial"/>
            </a:endParaRPr>
          </a:p>
        </p:txBody>
      </p:sp>
      <p:sp>
        <p:nvSpPr>
          <p:cNvPr id="333" name="Text 13"/>
          <p:cNvSpPr/>
          <p:nvPr/>
        </p:nvSpPr>
        <p:spPr>
          <a:xfrm>
            <a:off x="1508760" y="3666600"/>
            <a:ext cx="370296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350" strike="noStrike" u="none">
                <a:solidFill>
                  <a:srgbClr val="1f2933"/>
                </a:solidFill>
                <a:effectLst/>
                <a:uFillTx/>
                <a:latin typeface="Aptos"/>
              </a:rPr>
              <a:t>Discuss one rival loyalty</a:t>
            </a:r>
            <a:endParaRPr b="0" lang="en-US" sz="1350" strike="noStrike" u="none">
              <a:solidFill>
                <a:srgbClr val="ffffff"/>
              </a:solidFill>
              <a:effectLst/>
              <a:uFillTx/>
              <a:latin typeface="Arial"/>
            </a:endParaRPr>
          </a:p>
        </p:txBody>
      </p:sp>
      <p:sp>
        <p:nvSpPr>
          <p:cNvPr id="334" name="Text 14"/>
          <p:cNvSpPr/>
          <p:nvPr/>
        </p:nvSpPr>
        <p:spPr>
          <a:xfrm>
            <a:off x="1097280" y="4142160"/>
            <a:ext cx="319680" cy="246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5</a:t>
            </a:r>
            <a:endParaRPr b="0" lang="en-US" sz="1300" strike="noStrike" u="none">
              <a:solidFill>
                <a:srgbClr val="ffffff"/>
              </a:solidFill>
              <a:effectLst/>
              <a:uFillTx/>
              <a:latin typeface="Arial"/>
            </a:endParaRPr>
          </a:p>
        </p:txBody>
      </p:sp>
      <p:sp>
        <p:nvSpPr>
          <p:cNvPr id="335" name="Text 15"/>
          <p:cNvSpPr/>
          <p:nvPr/>
        </p:nvSpPr>
        <p:spPr>
          <a:xfrm>
            <a:off x="1508760" y="4142160"/>
            <a:ext cx="370296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350" strike="noStrike" u="none">
                <a:solidFill>
                  <a:srgbClr val="1f2933"/>
                </a:solidFill>
                <a:effectLst/>
                <a:uFillTx/>
                <a:latin typeface="Aptos"/>
              </a:rPr>
              <a:t>Close with prayer and singing</a:t>
            </a:r>
            <a:endParaRPr b="0" lang="en-US" sz="1350" strike="noStrike" u="none">
              <a:solidFill>
                <a:srgbClr val="ffffff"/>
              </a:solidFill>
              <a:effectLst/>
              <a:uFillTx/>
              <a:latin typeface="Arial"/>
            </a:endParaRPr>
          </a:p>
        </p:txBody>
      </p:sp>
      <p:sp>
        <p:nvSpPr>
          <p:cNvPr id="336" name="Shape 16"/>
          <p:cNvSpPr/>
          <p:nvPr/>
        </p:nvSpPr>
        <p:spPr>
          <a:xfrm>
            <a:off x="6355080" y="1325880"/>
            <a:ext cx="5120280" cy="4160160"/>
          </a:xfrm>
          <a:prstGeom prst="roundRect">
            <a:avLst>
              <a:gd name="adj" fmla="val 16667"/>
            </a:avLst>
          </a:prstGeom>
          <a:solidFill>
            <a:srgbClr val="ffffff"/>
          </a:solidFill>
          <a:ln w="12700">
            <a:solidFill>
              <a:srgbClr val="d8a13a">
                <a:alpha val="5000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37" name="Text 17"/>
          <p:cNvSpPr/>
          <p:nvPr/>
        </p:nvSpPr>
        <p:spPr>
          <a:xfrm>
            <a:off x="6675120" y="1645920"/>
            <a:ext cx="4388760" cy="3654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200" strike="noStrike" u="none">
                <a:solidFill>
                  <a:srgbClr val="16385f"/>
                </a:solidFill>
                <a:effectLst/>
                <a:uFillTx/>
                <a:latin typeface="Aptos Display"/>
                <a:ea typeface="Aptos Display"/>
              </a:rPr>
              <a:t>60-minute class</a:t>
            </a:r>
            <a:endParaRPr b="0" lang="en-US" sz="2200" strike="noStrike" u="none">
              <a:solidFill>
                <a:srgbClr val="ffffff"/>
              </a:solidFill>
              <a:effectLst/>
              <a:uFillTx/>
              <a:latin typeface="Arial"/>
            </a:endParaRPr>
          </a:p>
        </p:txBody>
      </p:sp>
      <p:sp>
        <p:nvSpPr>
          <p:cNvPr id="338" name="Text 18"/>
          <p:cNvSpPr/>
          <p:nvPr/>
        </p:nvSpPr>
        <p:spPr>
          <a:xfrm>
            <a:off x="6720840" y="2240280"/>
            <a:ext cx="319680" cy="246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1</a:t>
            </a:r>
            <a:endParaRPr b="0" lang="en-US" sz="1300" strike="noStrike" u="none">
              <a:solidFill>
                <a:srgbClr val="ffffff"/>
              </a:solidFill>
              <a:effectLst/>
              <a:uFillTx/>
              <a:latin typeface="Arial"/>
            </a:endParaRPr>
          </a:p>
        </p:txBody>
      </p:sp>
      <p:sp>
        <p:nvSpPr>
          <p:cNvPr id="339" name="Text 19"/>
          <p:cNvSpPr/>
          <p:nvPr/>
        </p:nvSpPr>
        <p:spPr>
          <a:xfrm>
            <a:off x="7132320" y="2240280"/>
            <a:ext cx="370296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350" strike="noStrike" u="none">
                <a:solidFill>
                  <a:srgbClr val="1f2933"/>
                </a:solidFill>
                <a:effectLst/>
                <a:uFillTx/>
                <a:latin typeface="Aptos"/>
              </a:rPr>
              <a:t>Open with Revelation 5</a:t>
            </a:r>
            <a:endParaRPr b="0" lang="en-US" sz="1350" strike="noStrike" u="none">
              <a:solidFill>
                <a:srgbClr val="ffffff"/>
              </a:solidFill>
              <a:effectLst/>
              <a:uFillTx/>
              <a:latin typeface="Arial"/>
            </a:endParaRPr>
          </a:p>
        </p:txBody>
      </p:sp>
      <p:sp>
        <p:nvSpPr>
          <p:cNvPr id="340" name="Text 20"/>
          <p:cNvSpPr/>
          <p:nvPr/>
        </p:nvSpPr>
        <p:spPr>
          <a:xfrm>
            <a:off x="6720840" y="2651760"/>
            <a:ext cx="319680" cy="246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2</a:t>
            </a:r>
            <a:endParaRPr b="0" lang="en-US" sz="1300" strike="noStrike" u="none">
              <a:solidFill>
                <a:srgbClr val="ffffff"/>
              </a:solidFill>
              <a:effectLst/>
              <a:uFillTx/>
              <a:latin typeface="Arial"/>
            </a:endParaRPr>
          </a:p>
        </p:txBody>
      </p:sp>
      <p:sp>
        <p:nvSpPr>
          <p:cNvPr id="341" name="Text 21"/>
          <p:cNvSpPr/>
          <p:nvPr/>
        </p:nvSpPr>
        <p:spPr>
          <a:xfrm>
            <a:off x="7132320" y="2651760"/>
            <a:ext cx="370296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350" strike="noStrike" u="none">
                <a:solidFill>
                  <a:srgbClr val="1f2933"/>
                </a:solidFill>
                <a:effectLst/>
                <a:uFillTx/>
                <a:latin typeface="Aptos"/>
              </a:rPr>
              <a:t>Compare tune character</a:t>
            </a:r>
            <a:endParaRPr b="0" lang="en-US" sz="1350" strike="noStrike" u="none">
              <a:solidFill>
                <a:srgbClr val="ffffff"/>
              </a:solidFill>
              <a:effectLst/>
              <a:uFillTx/>
              <a:latin typeface="Arial"/>
            </a:endParaRPr>
          </a:p>
        </p:txBody>
      </p:sp>
      <p:sp>
        <p:nvSpPr>
          <p:cNvPr id="342" name="Text 22"/>
          <p:cNvSpPr/>
          <p:nvPr/>
        </p:nvSpPr>
        <p:spPr>
          <a:xfrm>
            <a:off x="6720840" y="3063240"/>
            <a:ext cx="319680" cy="246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3</a:t>
            </a:r>
            <a:endParaRPr b="0" lang="en-US" sz="1300" strike="noStrike" u="none">
              <a:solidFill>
                <a:srgbClr val="ffffff"/>
              </a:solidFill>
              <a:effectLst/>
              <a:uFillTx/>
              <a:latin typeface="Arial"/>
            </a:endParaRPr>
          </a:p>
        </p:txBody>
      </p:sp>
      <p:sp>
        <p:nvSpPr>
          <p:cNvPr id="343" name="Text 23"/>
          <p:cNvSpPr/>
          <p:nvPr/>
        </p:nvSpPr>
        <p:spPr>
          <a:xfrm>
            <a:off x="7132320" y="3063240"/>
            <a:ext cx="370296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350" strike="noStrike" u="none">
                <a:solidFill>
                  <a:srgbClr val="1f2933"/>
                </a:solidFill>
                <a:effectLst/>
                <a:uFillTx/>
                <a:latin typeface="Aptos"/>
              </a:rPr>
              <a:t>Study each stanza movement</a:t>
            </a:r>
            <a:endParaRPr b="0" lang="en-US" sz="1350" strike="noStrike" u="none">
              <a:solidFill>
                <a:srgbClr val="ffffff"/>
              </a:solidFill>
              <a:effectLst/>
              <a:uFillTx/>
              <a:latin typeface="Arial"/>
            </a:endParaRPr>
          </a:p>
        </p:txBody>
      </p:sp>
      <p:sp>
        <p:nvSpPr>
          <p:cNvPr id="344" name="Text 24"/>
          <p:cNvSpPr/>
          <p:nvPr/>
        </p:nvSpPr>
        <p:spPr>
          <a:xfrm>
            <a:off x="6720840" y="3474720"/>
            <a:ext cx="319680" cy="246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4</a:t>
            </a:r>
            <a:endParaRPr b="0" lang="en-US" sz="1300" strike="noStrike" u="none">
              <a:solidFill>
                <a:srgbClr val="ffffff"/>
              </a:solidFill>
              <a:effectLst/>
              <a:uFillTx/>
              <a:latin typeface="Arial"/>
            </a:endParaRPr>
          </a:p>
        </p:txBody>
      </p:sp>
      <p:sp>
        <p:nvSpPr>
          <p:cNvPr id="345" name="Text 25"/>
          <p:cNvSpPr/>
          <p:nvPr/>
        </p:nvSpPr>
        <p:spPr>
          <a:xfrm>
            <a:off x="7132320" y="3474720"/>
            <a:ext cx="370296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350" strike="noStrike" u="none">
                <a:solidFill>
                  <a:srgbClr val="1f2933"/>
                </a:solidFill>
                <a:effectLst/>
                <a:uFillTx/>
                <a:latin typeface="Aptos"/>
              </a:rPr>
              <a:t>Discuss worship as allegiance</a:t>
            </a:r>
            <a:endParaRPr b="0" lang="en-US" sz="1350" strike="noStrike" u="none">
              <a:solidFill>
                <a:srgbClr val="ffffff"/>
              </a:solidFill>
              <a:effectLst/>
              <a:uFillTx/>
              <a:latin typeface="Arial"/>
            </a:endParaRPr>
          </a:p>
        </p:txBody>
      </p:sp>
      <p:sp>
        <p:nvSpPr>
          <p:cNvPr id="346" name="Text 26"/>
          <p:cNvSpPr/>
          <p:nvPr/>
        </p:nvSpPr>
        <p:spPr>
          <a:xfrm>
            <a:off x="6720840" y="3886200"/>
            <a:ext cx="319680" cy="246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5</a:t>
            </a:r>
            <a:endParaRPr b="0" lang="en-US" sz="1300" strike="noStrike" u="none">
              <a:solidFill>
                <a:srgbClr val="ffffff"/>
              </a:solidFill>
              <a:effectLst/>
              <a:uFillTx/>
              <a:latin typeface="Arial"/>
            </a:endParaRPr>
          </a:p>
        </p:txBody>
      </p:sp>
      <p:sp>
        <p:nvSpPr>
          <p:cNvPr id="347" name="Text 27"/>
          <p:cNvSpPr/>
          <p:nvPr/>
        </p:nvSpPr>
        <p:spPr>
          <a:xfrm>
            <a:off x="7132320" y="3886200"/>
            <a:ext cx="370296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350" strike="noStrike" u="none">
                <a:solidFill>
                  <a:srgbClr val="1f2933"/>
                </a:solidFill>
                <a:effectLst/>
                <a:uFillTx/>
                <a:latin typeface="Aptos"/>
              </a:rPr>
              <a:t>Plan a congregational application</a:t>
            </a:r>
            <a:endParaRPr b="0" lang="en-US" sz="1350" strike="noStrike" u="none">
              <a:solidFill>
                <a:srgbClr val="ffffff"/>
              </a:solidFill>
              <a:effectLst/>
              <a:uFillTx/>
              <a:latin typeface="Arial"/>
            </a:endParaRPr>
          </a:p>
        </p:txBody>
      </p:sp>
      <p:sp>
        <p:nvSpPr>
          <p:cNvPr id="348" name="Text 28"/>
          <p:cNvSpPr/>
          <p:nvPr/>
        </p:nvSpPr>
        <p:spPr>
          <a:xfrm>
            <a:off x="6720840" y="4297680"/>
            <a:ext cx="319680" cy="246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trike="noStrike" u="none">
                <a:solidFill>
                  <a:srgbClr val="d8a13a"/>
                </a:solidFill>
                <a:effectLst/>
                <a:uFillTx/>
                <a:latin typeface="Aptos Display"/>
                <a:ea typeface="Aptos Display"/>
              </a:rPr>
              <a:t>6</a:t>
            </a:r>
            <a:endParaRPr b="0" lang="en-US" sz="1300" strike="noStrike" u="none">
              <a:solidFill>
                <a:srgbClr val="ffffff"/>
              </a:solidFill>
              <a:effectLst/>
              <a:uFillTx/>
              <a:latin typeface="Arial"/>
            </a:endParaRPr>
          </a:p>
        </p:txBody>
      </p:sp>
      <p:sp>
        <p:nvSpPr>
          <p:cNvPr id="349" name="Text 29"/>
          <p:cNvSpPr/>
          <p:nvPr/>
        </p:nvSpPr>
        <p:spPr>
          <a:xfrm>
            <a:off x="7132320" y="4297680"/>
            <a:ext cx="3702960" cy="246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350" strike="noStrike" u="none">
                <a:solidFill>
                  <a:srgbClr val="1f2933"/>
                </a:solidFill>
                <a:effectLst/>
                <a:uFillTx/>
                <a:latin typeface="Aptos"/>
              </a:rPr>
              <a:t>Pray the final response together</a:t>
            </a:r>
            <a:endParaRPr b="0" lang="en-US" sz="1350" strike="noStrike" u="none">
              <a:solidFill>
                <a:srgbClr val="ffffff"/>
              </a:solidFill>
              <a:effectLst/>
              <a:uFillTx/>
              <a:latin typeface="Arial"/>
            </a:endParaRPr>
          </a:p>
        </p:txBody>
      </p:sp>
      <p:sp>
        <p:nvSpPr>
          <p:cNvPr id="350" name="Shape 30"/>
          <p:cNvSpPr/>
          <p:nvPr/>
        </p:nvSpPr>
        <p:spPr>
          <a:xfrm>
            <a:off x="0" y="6528960"/>
            <a:ext cx="12191400" cy="328680"/>
          </a:xfrm>
          <a:prstGeom prst="rect">
            <a:avLst/>
          </a:prstGeom>
          <a:solidFill>
            <a:srgbClr val="0e1b2a">
              <a:alpha val="92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351" name="Text 31"/>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f8f1e3"/>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352" name="Image 0" descr="/mnt/data/all_hail_assets_internal/bg7.jpg"/>
          <p:cNvPicPr/>
          <p:nvPr/>
        </p:nvPicPr>
        <p:blipFill>
          <a:blip r:embed="rId1"/>
          <a:stretch/>
        </p:blipFill>
        <p:spPr>
          <a:xfrm>
            <a:off x="0" y="0"/>
            <a:ext cx="12191400" cy="6857640"/>
          </a:xfrm>
          <a:prstGeom prst="rect">
            <a:avLst/>
          </a:prstGeom>
          <a:noFill/>
          <a:ln w="0">
            <a:noFill/>
          </a:ln>
        </p:spPr>
      </p:pic>
      <p:sp>
        <p:nvSpPr>
          <p:cNvPr id="353" name="Shape 0"/>
          <p:cNvSpPr/>
          <p:nvPr/>
        </p:nvSpPr>
        <p:spPr>
          <a:xfrm>
            <a:off x="0" y="0"/>
            <a:ext cx="12191400" cy="6857640"/>
          </a:xfrm>
          <a:prstGeom prst="rect">
            <a:avLst/>
          </a:prstGeom>
          <a:solidFill>
            <a:srgbClr val="07111e">
              <a:alpha val="65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354" name="Shape 1"/>
          <p:cNvSpPr/>
          <p:nvPr/>
        </p:nvSpPr>
        <p:spPr>
          <a:xfrm>
            <a:off x="0" y="0"/>
            <a:ext cx="12191400" cy="6857640"/>
          </a:xfrm>
          <a:prstGeom prst="rect">
            <a:avLst/>
          </a:prstGeom>
          <a:solidFill>
            <a:srgbClr val="07111e">
              <a:alpha val="80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355" name="Text 2"/>
          <p:cNvSpPr/>
          <p:nvPr/>
        </p:nvSpPr>
        <p:spPr>
          <a:xfrm>
            <a:off x="914400" y="822960"/>
            <a:ext cx="10332360" cy="502560"/>
          </a:xfrm>
          <a:prstGeom prst="rect">
            <a:avLst/>
          </a:prstGeom>
          <a:noFill/>
          <a:ln w="0">
            <a:noFill/>
          </a:ln>
        </p:spPr>
        <p:style>
          <a:lnRef idx="0"/>
          <a:fillRef idx="0"/>
          <a:effectRef idx="0"/>
          <a:fontRef idx="minor"/>
        </p:style>
        <p:txBody>
          <a:bodyPr lIns="0" rIns="0" tIns="0" bIns="0" anchor="ctr">
            <a:normAutofit lnSpcReduction="9999"/>
          </a:bodyPr>
          <a:p>
            <a:pPr algn="ctr" defTabSz="914400">
              <a:lnSpc>
                <a:spcPct val="100000"/>
              </a:lnSpc>
              <a:tabLst>
                <a:tab algn="l" pos="0"/>
              </a:tabLst>
            </a:pPr>
            <a:r>
              <a:rPr b="1" lang="en-US" sz="3400" strike="noStrike" u="none">
                <a:solidFill>
                  <a:srgbClr val="f8f1e3"/>
                </a:solidFill>
                <a:effectLst/>
                <a:uFillTx/>
                <a:latin typeface="Aptos Display"/>
                <a:ea typeface="Aptos Display"/>
              </a:rPr>
              <a:t>Closing Summary and Prayer</a:t>
            </a:r>
            <a:endParaRPr b="0" lang="en-US" sz="3400" strike="noStrike" u="none">
              <a:solidFill>
                <a:srgbClr val="ffffff"/>
              </a:solidFill>
              <a:effectLst/>
              <a:uFillTx/>
              <a:latin typeface="Arial"/>
            </a:endParaRPr>
          </a:p>
        </p:txBody>
      </p:sp>
      <p:sp>
        <p:nvSpPr>
          <p:cNvPr id="356" name="Shape 3"/>
          <p:cNvSpPr/>
          <p:nvPr/>
        </p:nvSpPr>
        <p:spPr>
          <a:xfrm>
            <a:off x="1463040" y="1691640"/>
            <a:ext cx="9235080" cy="2971440"/>
          </a:xfrm>
          <a:prstGeom prst="roundRect">
            <a:avLst>
              <a:gd name="adj" fmla="val 16667"/>
            </a:avLst>
          </a:prstGeom>
          <a:solidFill>
            <a:srgbClr val="07111e">
              <a:alpha val="90000"/>
            </a:srgbClr>
          </a:solidFill>
          <a:ln w="12700">
            <a:solidFill>
              <a:srgbClr val="d8a13a">
                <a:alpha val="6000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357" name="Text 4"/>
          <p:cNvSpPr/>
          <p:nvPr/>
        </p:nvSpPr>
        <p:spPr>
          <a:xfrm>
            <a:off x="1874520" y="2057400"/>
            <a:ext cx="8412120" cy="914040"/>
          </a:xfrm>
          <a:prstGeom prst="rect">
            <a:avLst/>
          </a:prstGeom>
          <a:noFill/>
          <a:ln w="0">
            <a:noFill/>
          </a:ln>
        </p:spPr>
        <p:style>
          <a:lnRef idx="0"/>
          <a:fillRef idx="0"/>
          <a:effectRef idx="0"/>
          <a:fontRef idx="minor"/>
        </p:style>
        <p:txBody>
          <a:bodyPr lIns="0" rIns="0" tIns="0" bIns="0" anchor="ctr">
            <a:normAutofit/>
          </a:bodyPr>
          <a:p>
            <a:pPr algn="ctr" defTabSz="914400">
              <a:lnSpc>
                <a:spcPct val="100000"/>
              </a:lnSpc>
              <a:tabLst>
                <a:tab algn="l" pos="0"/>
              </a:tabLst>
            </a:pPr>
            <a:r>
              <a:rPr b="0" lang="en-US" sz="1700" strike="noStrike" u="none">
                <a:solidFill>
                  <a:srgbClr val="f8f1e3"/>
                </a:solidFill>
                <a:effectLst/>
                <a:uFillTx/>
                <a:latin typeface="Aptos"/>
                <a:ea typeface="Aptos"/>
              </a:rPr>
              <a:t>The hymn gathers the church around one great confession: Jesus Christ is Lord. Angels worship him, sinners are saved by him, nations belong to him, and the everlasting song will crown him Lord of all.</a:t>
            </a:r>
            <a:endParaRPr b="0" lang="en-US" sz="1700" strike="noStrike" u="none">
              <a:solidFill>
                <a:srgbClr val="ffffff"/>
              </a:solidFill>
              <a:effectLst/>
              <a:uFillTx/>
              <a:latin typeface="Arial"/>
            </a:endParaRPr>
          </a:p>
        </p:txBody>
      </p:sp>
      <p:sp>
        <p:nvSpPr>
          <p:cNvPr id="358" name="Text 5"/>
          <p:cNvSpPr/>
          <p:nvPr/>
        </p:nvSpPr>
        <p:spPr>
          <a:xfrm>
            <a:off x="1874520" y="3429000"/>
            <a:ext cx="8412120" cy="658080"/>
          </a:xfrm>
          <a:prstGeom prst="rect">
            <a:avLst/>
          </a:prstGeom>
          <a:noFill/>
          <a:ln w="0">
            <a:noFill/>
          </a:ln>
        </p:spPr>
        <p:style>
          <a:lnRef idx="0"/>
          <a:fillRef idx="0"/>
          <a:effectRef idx="0"/>
          <a:fontRef idx="minor"/>
        </p:style>
        <p:txBody>
          <a:bodyPr lIns="0" rIns="0" tIns="0" bIns="0" anchor="ctr">
            <a:normAutofit/>
          </a:bodyPr>
          <a:p>
            <a:pPr algn="ctr" defTabSz="914400">
              <a:lnSpc>
                <a:spcPct val="100000"/>
              </a:lnSpc>
              <a:tabLst>
                <a:tab algn="l" pos="0"/>
              </a:tabLst>
            </a:pPr>
            <a:r>
              <a:rPr b="1" lang="en-US" sz="1800" strike="noStrike" u="none">
                <a:solidFill>
                  <a:srgbClr val="f2d184"/>
                </a:solidFill>
                <a:effectLst/>
                <a:uFillTx/>
                <a:latin typeface="Aptos Display"/>
                <a:ea typeface="Aptos Display"/>
              </a:rPr>
              <a:t>Lord Jesus Christ, receive our worship, reorder our loyalties, and make our lives a faithful confession of your reign. Amen.</a:t>
            </a:r>
            <a:endParaRPr b="0" lang="en-US" sz="1800" strike="noStrike" u="none">
              <a:solidFill>
                <a:srgbClr val="ffffff"/>
              </a:solidFill>
              <a:effectLst/>
              <a:uFillTx/>
              <a:latin typeface="Arial"/>
            </a:endParaRPr>
          </a:p>
        </p:txBody>
      </p:sp>
      <p:sp>
        <p:nvSpPr>
          <p:cNvPr id="359" name="Text 6"/>
          <p:cNvSpPr/>
          <p:nvPr/>
        </p:nvSpPr>
        <p:spPr>
          <a:xfrm>
            <a:off x="1143000" y="5897880"/>
            <a:ext cx="9875160" cy="328680"/>
          </a:xfrm>
          <a:prstGeom prst="rect">
            <a:avLst/>
          </a:prstGeom>
          <a:noFill/>
          <a:ln w="0">
            <a:noFill/>
          </a:ln>
        </p:spPr>
        <p:style>
          <a:lnRef idx="0"/>
          <a:fillRef idx="0"/>
          <a:effectRef idx="0"/>
          <a:fontRef idx="minor"/>
        </p:style>
        <p:txBody>
          <a:bodyPr lIns="0" rIns="0" tIns="0" bIns="0" anchor="ctr">
            <a:normAutofit/>
          </a:bodyPr>
          <a:p>
            <a:pPr algn="ctr" defTabSz="914400">
              <a:lnSpc>
                <a:spcPct val="100000"/>
              </a:lnSpc>
              <a:tabLst>
                <a:tab algn="l" pos="0"/>
              </a:tabLst>
            </a:pPr>
            <a:r>
              <a:rPr b="0" lang="en-US" sz="720" strike="noStrike" u="none">
                <a:solidFill>
                  <a:srgbClr val="d9d0bd"/>
                </a:solidFill>
                <a:effectLst/>
                <a:uFillTx/>
                <a:latin typeface="Aptos"/>
                <a:ea typeface="Aptos"/>
              </a:rPr>
              <a:t>© HymnInfo.com. Free for personal, church, classroom, and small-group teaching use. Please do not sell, repost, or redistribute as downloadable files without permission.</a:t>
            </a:r>
            <a:endParaRPr b="0" lang="en-US" sz="720" strike="noStrike" u="none">
              <a:solidFill>
                <a:srgbClr val="ffffff"/>
              </a:solidFill>
              <a:effectLst/>
              <a:uFillTx/>
              <a:latin typeface="Arial"/>
            </a:endParaRPr>
          </a:p>
        </p:txBody>
      </p:sp>
      <p:sp>
        <p:nvSpPr>
          <p:cNvPr id="360" name="Shape 7"/>
          <p:cNvSpPr/>
          <p:nvPr/>
        </p:nvSpPr>
        <p:spPr>
          <a:xfrm>
            <a:off x="0" y="6528960"/>
            <a:ext cx="12191400" cy="328680"/>
          </a:xfrm>
          <a:prstGeom prst="rect">
            <a:avLst/>
          </a:prstGeom>
          <a:solidFill>
            <a:srgbClr val="07111e"/>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361" name="Text 8"/>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d9d0bd"/>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18" name="Image 0" descr="/mnt/data/all_hail_assets_internal/bg1.jpg"/>
          <p:cNvPicPr/>
          <p:nvPr/>
        </p:nvPicPr>
        <p:blipFill>
          <a:blip r:embed="rId1"/>
          <a:stretch/>
        </p:blipFill>
        <p:spPr>
          <a:xfrm>
            <a:off x="0" y="0"/>
            <a:ext cx="12191400" cy="6857640"/>
          </a:xfrm>
          <a:prstGeom prst="rect">
            <a:avLst/>
          </a:prstGeom>
          <a:noFill/>
          <a:ln w="0">
            <a:noFill/>
          </a:ln>
        </p:spPr>
      </p:pic>
      <p:sp>
        <p:nvSpPr>
          <p:cNvPr id="19" name="Shape 0"/>
          <p:cNvSpPr/>
          <p:nvPr/>
        </p:nvSpPr>
        <p:spPr>
          <a:xfrm>
            <a:off x="0" y="0"/>
            <a:ext cx="12191400" cy="6857640"/>
          </a:xfrm>
          <a:prstGeom prst="rect">
            <a:avLst/>
          </a:prstGeom>
          <a:solidFill>
            <a:srgbClr val="07111e">
              <a:alpha val="30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20" name="Shape 1"/>
          <p:cNvSpPr/>
          <p:nvPr/>
        </p:nvSpPr>
        <p:spPr>
          <a:xfrm>
            <a:off x="0" y="0"/>
            <a:ext cx="12191400" cy="6857640"/>
          </a:xfrm>
          <a:prstGeom prst="rect">
            <a:avLst/>
          </a:prstGeom>
          <a:solidFill>
            <a:srgbClr val="f8f1e3">
              <a:alpha val="92000"/>
            </a:srgbClr>
          </a:solidFill>
          <a:ln w="12700">
            <a:solidFill>
              <a:srgbClr val="f8f1e3">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1" name="Text 2"/>
          <p:cNvSpPr/>
          <p:nvPr/>
        </p:nvSpPr>
        <p:spPr>
          <a:xfrm>
            <a:off x="502920" y="384120"/>
            <a:ext cx="7954920" cy="50256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1" lang="en-US" sz="3000" strike="noStrike" u="none">
                <a:solidFill>
                  <a:srgbClr val="0e1b2a"/>
                </a:solidFill>
                <a:effectLst/>
                <a:uFillTx/>
                <a:latin typeface="Aptos Display"/>
                <a:ea typeface="Aptos Display"/>
              </a:rPr>
              <a:t>Teaching Aim</a:t>
            </a:r>
            <a:endParaRPr b="0" lang="en-US" sz="3000" strike="noStrike" u="none">
              <a:solidFill>
                <a:srgbClr val="ffffff"/>
              </a:solidFill>
              <a:effectLst/>
              <a:uFillTx/>
              <a:latin typeface="Arial"/>
            </a:endParaRPr>
          </a:p>
        </p:txBody>
      </p:sp>
      <p:sp>
        <p:nvSpPr>
          <p:cNvPr id="22" name="Shape 3"/>
          <p:cNvSpPr/>
          <p:nvPr/>
        </p:nvSpPr>
        <p:spPr>
          <a:xfrm>
            <a:off x="502920" y="1005840"/>
            <a:ext cx="1371600" cy="360"/>
          </a:xfrm>
          <a:prstGeom prst="line">
            <a:avLst/>
          </a:prstGeom>
          <a:ln w="2540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23" name="Text 4"/>
          <p:cNvSpPr/>
          <p:nvPr/>
        </p:nvSpPr>
        <p:spPr>
          <a:xfrm>
            <a:off x="640080" y="1234440"/>
            <a:ext cx="9509400" cy="319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600" strike="noStrike" u="none">
                <a:solidFill>
                  <a:srgbClr val="16385f"/>
                </a:solidFill>
                <a:effectLst/>
                <a:uFillTx/>
                <a:latin typeface="Aptos"/>
                <a:ea typeface="Aptos"/>
              </a:rPr>
              <a:t>By the end of the lesson, learners should:</a:t>
            </a:r>
            <a:endParaRPr b="0" lang="en-US" sz="1600" strike="noStrike" u="none">
              <a:solidFill>
                <a:srgbClr val="ffffff"/>
              </a:solidFill>
              <a:effectLst/>
              <a:uFillTx/>
              <a:latin typeface="Arial"/>
            </a:endParaRPr>
          </a:p>
        </p:txBody>
      </p:sp>
      <p:sp>
        <p:nvSpPr>
          <p:cNvPr id="24" name="Shape 5"/>
          <p:cNvSpPr/>
          <p:nvPr/>
        </p:nvSpPr>
        <p:spPr>
          <a:xfrm>
            <a:off x="731520" y="1828800"/>
            <a:ext cx="3382920" cy="1965600"/>
          </a:xfrm>
          <a:prstGeom prst="roundRect">
            <a:avLst>
              <a:gd name="adj" fmla="val 3721"/>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5" name="Shape 6"/>
          <p:cNvSpPr/>
          <p:nvPr/>
        </p:nvSpPr>
        <p:spPr>
          <a:xfrm>
            <a:off x="896040" y="199332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26" name="Text 7"/>
          <p:cNvSpPr/>
          <p:nvPr/>
        </p:nvSpPr>
        <p:spPr>
          <a:xfrm>
            <a:off x="896040" y="204840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07111e"/>
                </a:solidFill>
                <a:effectLst/>
                <a:uFillTx/>
                <a:latin typeface="Aptos Display"/>
                <a:ea typeface="Aptos Display"/>
              </a:rPr>
              <a:t>1</a:t>
            </a:r>
            <a:endParaRPr b="0" lang="en-US" sz="1300" strike="noStrike" u="none">
              <a:solidFill>
                <a:srgbClr val="ffffff"/>
              </a:solidFill>
              <a:effectLst/>
              <a:uFillTx/>
              <a:latin typeface="Arial"/>
            </a:endParaRPr>
          </a:p>
        </p:txBody>
      </p:sp>
      <p:sp>
        <p:nvSpPr>
          <p:cNvPr id="27" name="Text 8"/>
          <p:cNvSpPr/>
          <p:nvPr/>
        </p:nvSpPr>
        <p:spPr>
          <a:xfrm>
            <a:off x="1481400" y="1974960"/>
            <a:ext cx="246852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Understand</a:t>
            </a:r>
            <a:endParaRPr b="0" lang="en-US" sz="1400" strike="noStrike" u="none">
              <a:solidFill>
                <a:srgbClr val="ffffff"/>
              </a:solidFill>
              <a:effectLst/>
              <a:uFillTx/>
              <a:latin typeface="Arial"/>
            </a:endParaRPr>
          </a:p>
        </p:txBody>
      </p:sp>
      <p:sp>
        <p:nvSpPr>
          <p:cNvPr id="28" name="Text 9"/>
          <p:cNvSpPr/>
          <p:nvPr/>
        </p:nvSpPr>
        <p:spPr>
          <a:xfrm>
            <a:off x="1481400" y="2304360"/>
            <a:ext cx="2422800" cy="141696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Christ is exalted because the crucified Savior has been raised and enthroned by the Father.</a:t>
            </a:r>
            <a:endParaRPr b="0" lang="en-US" sz="1150" strike="noStrike" u="none">
              <a:solidFill>
                <a:srgbClr val="ffffff"/>
              </a:solidFill>
              <a:effectLst/>
              <a:uFillTx/>
              <a:latin typeface="Arial"/>
            </a:endParaRPr>
          </a:p>
        </p:txBody>
      </p:sp>
      <p:sp>
        <p:nvSpPr>
          <p:cNvPr id="29" name="Shape 10"/>
          <p:cNvSpPr/>
          <p:nvPr/>
        </p:nvSpPr>
        <p:spPr>
          <a:xfrm>
            <a:off x="4434840" y="1828800"/>
            <a:ext cx="3382920" cy="1965600"/>
          </a:xfrm>
          <a:prstGeom prst="roundRect">
            <a:avLst>
              <a:gd name="adj" fmla="val 3721"/>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0" name="Shape 11"/>
          <p:cNvSpPr/>
          <p:nvPr/>
        </p:nvSpPr>
        <p:spPr>
          <a:xfrm>
            <a:off x="4599360" y="199332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1" name="Text 12"/>
          <p:cNvSpPr/>
          <p:nvPr/>
        </p:nvSpPr>
        <p:spPr>
          <a:xfrm>
            <a:off x="4599360" y="204840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07111e"/>
                </a:solidFill>
                <a:effectLst/>
                <a:uFillTx/>
                <a:latin typeface="Aptos Display"/>
                <a:ea typeface="Aptos Display"/>
              </a:rPr>
              <a:t>2</a:t>
            </a:r>
            <a:endParaRPr b="0" lang="en-US" sz="1300" strike="noStrike" u="none">
              <a:solidFill>
                <a:srgbClr val="ffffff"/>
              </a:solidFill>
              <a:effectLst/>
              <a:uFillTx/>
              <a:latin typeface="Arial"/>
            </a:endParaRPr>
          </a:p>
        </p:txBody>
      </p:sp>
      <p:sp>
        <p:nvSpPr>
          <p:cNvPr id="32" name="Text 13"/>
          <p:cNvSpPr/>
          <p:nvPr/>
        </p:nvSpPr>
        <p:spPr>
          <a:xfrm>
            <a:off x="5184720" y="1974960"/>
            <a:ext cx="246852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Feel</a:t>
            </a:r>
            <a:endParaRPr b="0" lang="en-US" sz="1400" strike="noStrike" u="none">
              <a:solidFill>
                <a:srgbClr val="ffffff"/>
              </a:solidFill>
              <a:effectLst/>
              <a:uFillTx/>
              <a:latin typeface="Arial"/>
            </a:endParaRPr>
          </a:p>
        </p:txBody>
      </p:sp>
      <p:sp>
        <p:nvSpPr>
          <p:cNvPr id="33" name="Text 14"/>
          <p:cNvSpPr/>
          <p:nvPr/>
        </p:nvSpPr>
        <p:spPr>
          <a:xfrm>
            <a:off x="5184720" y="2304360"/>
            <a:ext cx="2422800" cy="141696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Reverent confidence before the name above every name, especially when earthly powers appear strong.</a:t>
            </a:r>
            <a:endParaRPr b="0" lang="en-US" sz="1150" strike="noStrike" u="none">
              <a:solidFill>
                <a:srgbClr val="ffffff"/>
              </a:solidFill>
              <a:effectLst/>
              <a:uFillTx/>
              <a:latin typeface="Arial"/>
            </a:endParaRPr>
          </a:p>
        </p:txBody>
      </p:sp>
      <p:sp>
        <p:nvSpPr>
          <p:cNvPr id="34" name="Shape 15"/>
          <p:cNvSpPr/>
          <p:nvPr/>
        </p:nvSpPr>
        <p:spPr>
          <a:xfrm>
            <a:off x="8138160" y="1828800"/>
            <a:ext cx="3382920" cy="1965600"/>
          </a:xfrm>
          <a:prstGeom prst="roundRect">
            <a:avLst>
              <a:gd name="adj" fmla="val 3721"/>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5" name="Shape 16"/>
          <p:cNvSpPr/>
          <p:nvPr/>
        </p:nvSpPr>
        <p:spPr>
          <a:xfrm>
            <a:off x="8302680" y="199332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36" name="Text 17"/>
          <p:cNvSpPr/>
          <p:nvPr/>
        </p:nvSpPr>
        <p:spPr>
          <a:xfrm>
            <a:off x="8302680" y="204840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07111e"/>
                </a:solidFill>
                <a:effectLst/>
                <a:uFillTx/>
                <a:latin typeface="Aptos Display"/>
                <a:ea typeface="Aptos Display"/>
              </a:rPr>
              <a:t>3</a:t>
            </a:r>
            <a:endParaRPr b="0" lang="en-US" sz="1300" strike="noStrike" u="none">
              <a:solidFill>
                <a:srgbClr val="ffffff"/>
              </a:solidFill>
              <a:effectLst/>
              <a:uFillTx/>
              <a:latin typeface="Arial"/>
            </a:endParaRPr>
          </a:p>
        </p:txBody>
      </p:sp>
      <p:sp>
        <p:nvSpPr>
          <p:cNvPr id="37" name="Text 18"/>
          <p:cNvSpPr/>
          <p:nvPr/>
        </p:nvSpPr>
        <p:spPr>
          <a:xfrm>
            <a:off x="8888040" y="1974960"/>
            <a:ext cx="246852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Practice</a:t>
            </a:r>
            <a:endParaRPr b="0" lang="en-US" sz="1400" strike="noStrike" u="none">
              <a:solidFill>
                <a:srgbClr val="ffffff"/>
              </a:solidFill>
              <a:effectLst/>
              <a:uFillTx/>
              <a:latin typeface="Arial"/>
            </a:endParaRPr>
          </a:p>
        </p:txBody>
      </p:sp>
      <p:sp>
        <p:nvSpPr>
          <p:cNvPr id="38" name="Text 19"/>
          <p:cNvSpPr/>
          <p:nvPr/>
        </p:nvSpPr>
        <p:spPr>
          <a:xfrm>
            <a:off x="8888040" y="2304360"/>
            <a:ext cx="2422800" cy="141696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Sing, pray, and live with visible allegiance to Jesus as Lord of all.</a:t>
            </a:r>
            <a:endParaRPr b="0" lang="en-US" sz="1150" strike="noStrike" u="none">
              <a:solidFill>
                <a:srgbClr val="ffffff"/>
              </a:solidFill>
              <a:effectLst/>
              <a:uFillTx/>
              <a:latin typeface="Arial"/>
            </a:endParaRPr>
          </a:p>
        </p:txBody>
      </p:sp>
      <p:sp>
        <p:nvSpPr>
          <p:cNvPr id="39" name="Shape 20"/>
          <p:cNvSpPr/>
          <p:nvPr/>
        </p:nvSpPr>
        <p:spPr>
          <a:xfrm>
            <a:off x="1371600" y="4572000"/>
            <a:ext cx="9372240" cy="712800"/>
          </a:xfrm>
          <a:prstGeom prst="roundRect">
            <a:avLst>
              <a:gd name="adj" fmla="val 16667"/>
            </a:avLst>
          </a:prstGeom>
          <a:solidFill>
            <a:srgbClr val="0e1b2a"/>
          </a:solidFill>
          <a:ln w="12700">
            <a:solidFill>
              <a:srgbClr val="0e1b2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40" name="Text 21"/>
          <p:cNvSpPr/>
          <p:nvPr/>
        </p:nvSpPr>
        <p:spPr>
          <a:xfrm>
            <a:off x="1645920" y="4727520"/>
            <a:ext cx="8823600" cy="301320"/>
          </a:xfrm>
          <a:prstGeom prst="rect">
            <a:avLst/>
          </a:prstGeom>
          <a:noFill/>
          <a:ln w="0">
            <a:noFill/>
          </a:ln>
        </p:spPr>
        <p:style>
          <a:lnRef idx="0"/>
          <a:fillRef idx="0"/>
          <a:effectRef idx="0"/>
          <a:fontRef idx="minor"/>
        </p:style>
        <p:txBody>
          <a:bodyPr lIns="0" rIns="0" tIns="0" bIns="0" anchor="ctr">
            <a:normAutofit fontScale="77500" lnSpcReduction="19999"/>
          </a:bodyPr>
          <a:p>
            <a:pPr algn="ctr" defTabSz="914400">
              <a:lnSpc>
                <a:spcPct val="100000"/>
              </a:lnSpc>
              <a:tabLst>
                <a:tab algn="l" pos="0"/>
              </a:tabLst>
            </a:pPr>
            <a:r>
              <a:rPr b="0" lang="en-US" sz="1500" strike="noStrike" u="none">
                <a:solidFill>
                  <a:srgbClr val="f8f1e3"/>
                </a:solidFill>
                <a:effectLst/>
                <a:uFillTx/>
                <a:latin typeface="Aptos"/>
                <a:ea typeface="Aptos"/>
              </a:rPr>
              <a:t>The hymn does more than praise Christ; it trains the church to give him the crown in worship, decision, obedience, and hope.</a:t>
            </a:r>
            <a:endParaRPr b="0" lang="en-US" sz="1500" strike="noStrike" u="none">
              <a:solidFill>
                <a:srgbClr val="ffffff"/>
              </a:solidFill>
              <a:effectLst/>
              <a:uFillTx/>
              <a:latin typeface="Arial"/>
            </a:endParaRPr>
          </a:p>
        </p:txBody>
      </p:sp>
      <p:sp>
        <p:nvSpPr>
          <p:cNvPr id="41" name="Shape 22"/>
          <p:cNvSpPr/>
          <p:nvPr/>
        </p:nvSpPr>
        <p:spPr>
          <a:xfrm>
            <a:off x="0" y="6528960"/>
            <a:ext cx="12191400" cy="328680"/>
          </a:xfrm>
          <a:prstGeom prst="rect">
            <a:avLst/>
          </a:prstGeom>
          <a:solidFill>
            <a:srgbClr val="0e1b2a">
              <a:alpha val="92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42" name="Text 23"/>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f8f1e3"/>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43" name="Image 0" descr="/mnt/data/all_hail_assets_internal/bg1.jpg"/>
          <p:cNvPicPr/>
          <p:nvPr/>
        </p:nvPicPr>
        <p:blipFill>
          <a:blip r:embed="rId1"/>
          <a:stretch/>
        </p:blipFill>
        <p:spPr>
          <a:xfrm>
            <a:off x="0" y="0"/>
            <a:ext cx="12191400" cy="6857640"/>
          </a:xfrm>
          <a:prstGeom prst="rect">
            <a:avLst/>
          </a:prstGeom>
          <a:noFill/>
          <a:ln w="0">
            <a:noFill/>
          </a:ln>
        </p:spPr>
      </p:pic>
      <p:sp>
        <p:nvSpPr>
          <p:cNvPr id="44" name="Shape 0"/>
          <p:cNvSpPr/>
          <p:nvPr/>
        </p:nvSpPr>
        <p:spPr>
          <a:xfrm>
            <a:off x="0" y="0"/>
            <a:ext cx="12191400" cy="6857640"/>
          </a:xfrm>
          <a:prstGeom prst="rect">
            <a:avLst/>
          </a:prstGeom>
          <a:solidFill>
            <a:srgbClr val="07111e">
              <a:alpha val="45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45" name="Text 1"/>
          <p:cNvSpPr/>
          <p:nvPr/>
        </p:nvSpPr>
        <p:spPr>
          <a:xfrm>
            <a:off x="502920" y="411480"/>
            <a:ext cx="7954920" cy="50256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1" lang="en-US" sz="3000" strike="noStrike" u="none">
                <a:solidFill>
                  <a:srgbClr val="f8f1e3"/>
                </a:solidFill>
                <a:effectLst/>
                <a:uFillTx/>
                <a:latin typeface="Aptos Display"/>
                <a:ea typeface="Aptos Display"/>
              </a:rPr>
              <a:t>Hymn Identity</a:t>
            </a:r>
            <a:endParaRPr b="0" lang="en-US" sz="3000" strike="noStrike" u="none">
              <a:solidFill>
                <a:srgbClr val="ffffff"/>
              </a:solidFill>
              <a:effectLst/>
              <a:uFillTx/>
              <a:latin typeface="Arial"/>
            </a:endParaRPr>
          </a:p>
        </p:txBody>
      </p:sp>
      <p:sp>
        <p:nvSpPr>
          <p:cNvPr id="46" name="Shape 2"/>
          <p:cNvSpPr/>
          <p:nvPr/>
        </p:nvSpPr>
        <p:spPr>
          <a:xfrm>
            <a:off x="502920" y="1033200"/>
            <a:ext cx="1371600" cy="360"/>
          </a:xfrm>
          <a:prstGeom prst="line">
            <a:avLst/>
          </a:prstGeom>
          <a:ln w="2540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47" name="Shape 3"/>
          <p:cNvSpPr/>
          <p:nvPr/>
        </p:nvSpPr>
        <p:spPr>
          <a:xfrm>
            <a:off x="640080" y="1325880"/>
            <a:ext cx="4937400" cy="4343040"/>
          </a:xfrm>
          <a:prstGeom prst="roundRect">
            <a:avLst>
              <a:gd name="adj" fmla="val 16667"/>
            </a:avLst>
          </a:prstGeom>
          <a:solidFill>
            <a:srgbClr val="f8f1e3">
              <a:alpha val="98000"/>
            </a:srgbClr>
          </a:solidFill>
          <a:ln w="12700">
            <a:solidFill>
              <a:srgbClr val="d8a13a">
                <a:alpha val="60000"/>
              </a:srgbClr>
            </a:solidFill>
            <a:round/>
          </a:ln>
          <a:effectLst>
            <a:outerShdw algn="bl" blurRad="25560" dir="2700000" dist="12218" kx="0" ky="0" rotWithShape="0" sx="100000" sy="100000">
              <a:srgbClr val="000000">
                <a:alpha val="23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48" name="Text 4"/>
          <p:cNvSpPr/>
          <p:nvPr/>
        </p:nvSpPr>
        <p:spPr>
          <a:xfrm>
            <a:off x="896040" y="1554480"/>
            <a:ext cx="1416960" cy="200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50" strike="noStrike" u="none">
                <a:solidFill>
                  <a:srgbClr val="16385f"/>
                </a:solidFill>
                <a:effectLst/>
                <a:uFillTx/>
                <a:latin typeface="Aptos"/>
              </a:rPr>
              <a:t>Title</a:t>
            </a:r>
            <a:endParaRPr b="0" lang="en-US" sz="1050" strike="noStrike" u="none">
              <a:solidFill>
                <a:srgbClr val="ffffff"/>
              </a:solidFill>
              <a:effectLst/>
              <a:uFillTx/>
              <a:latin typeface="Arial"/>
            </a:endParaRPr>
          </a:p>
        </p:txBody>
      </p:sp>
      <p:sp>
        <p:nvSpPr>
          <p:cNvPr id="49" name="Text 5"/>
          <p:cNvSpPr/>
          <p:nvPr/>
        </p:nvSpPr>
        <p:spPr>
          <a:xfrm>
            <a:off x="2450520" y="1554480"/>
            <a:ext cx="2788560" cy="20088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050" strike="noStrike" u="none">
                <a:solidFill>
                  <a:srgbClr val="1f2933"/>
                </a:solidFill>
                <a:effectLst/>
                <a:uFillTx/>
                <a:latin typeface="Aptos"/>
              </a:rPr>
              <a:t>All Hail the Power of Jesus' Name</a:t>
            </a:r>
            <a:endParaRPr b="0" lang="en-US" sz="1050" strike="noStrike" u="none">
              <a:solidFill>
                <a:srgbClr val="ffffff"/>
              </a:solidFill>
              <a:effectLst/>
              <a:uFillTx/>
              <a:latin typeface="Arial"/>
            </a:endParaRPr>
          </a:p>
        </p:txBody>
      </p:sp>
      <p:sp>
        <p:nvSpPr>
          <p:cNvPr id="50" name="Text 6"/>
          <p:cNvSpPr/>
          <p:nvPr/>
        </p:nvSpPr>
        <p:spPr>
          <a:xfrm>
            <a:off x="896040" y="2011680"/>
            <a:ext cx="1416960" cy="200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50" strike="noStrike" u="none">
                <a:solidFill>
                  <a:srgbClr val="16385f"/>
                </a:solidFill>
                <a:effectLst/>
                <a:uFillTx/>
                <a:latin typeface="Aptos"/>
              </a:rPr>
              <a:t>First line</a:t>
            </a:r>
            <a:endParaRPr b="0" lang="en-US" sz="1050" strike="noStrike" u="none">
              <a:solidFill>
                <a:srgbClr val="ffffff"/>
              </a:solidFill>
              <a:effectLst/>
              <a:uFillTx/>
              <a:latin typeface="Arial"/>
            </a:endParaRPr>
          </a:p>
        </p:txBody>
      </p:sp>
      <p:sp>
        <p:nvSpPr>
          <p:cNvPr id="51" name="Text 7"/>
          <p:cNvSpPr/>
          <p:nvPr/>
        </p:nvSpPr>
        <p:spPr>
          <a:xfrm>
            <a:off x="2450520" y="2011680"/>
            <a:ext cx="2788560" cy="20088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050" strike="noStrike" u="none">
                <a:solidFill>
                  <a:srgbClr val="1f2933"/>
                </a:solidFill>
                <a:effectLst/>
                <a:uFillTx/>
                <a:latin typeface="Aptos"/>
              </a:rPr>
              <a:t>All hail the power of Jesus' name</a:t>
            </a:r>
            <a:endParaRPr b="0" lang="en-US" sz="1050" strike="noStrike" u="none">
              <a:solidFill>
                <a:srgbClr val="ffffff"/>
              </a:solidFill>
              <a:effectLst/>
              <a:uFillTx/>
              <a:latin typeface="Arial"/>
            </a:endParaRPr>
          </a:p>
        </p:txBody>
      </p:sp>
      <p:sp>
        <p:nvSpPr>
          <p:cNvPr id="52" name="Text 8"/>
          <p:cNvSpPr/>
          <p:nvPr/>
        </p:nvSpPr>
        <p:spPr>
          <a:xfrm>
            <a:off x="896040" y="2468880"/>
            <a:ext cx="1416960" cy="200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50" strike="noStrike" u="none">
                <a:solidFill>
                  <a:srgbClr val="16385f"/>
                </a:solidFill>
                <a:effectLst/>
                <a:uFillTx/>
                <a:latin typeface="Aptos"/>
              </a:rPr>
              <a:t>Lyricist</a:t>
            </a:r>
            <a:endParaRPr b="0" lang="en-US" sz="1050" strike="noStrike" u="none">
              <a:solidFill>
                <a:srgbClr val="ffffff"/>
              </a:solidFill>
              <a:effectLst/>
              <a:uFillTx/>
              <a:latin typeface="Arial"/>
            </a:endParaRPr>
          </a:p>
        </p:txBody>
      </p:sp>
      <p:sp>
        <p:nvSpPr>
          <p:cNvPr id="53" name="Text 9"/>
          <p:cNvSpPr/>
          <p:nvPr/>
        </p:nvSpPr>
        <p:spPr>
          <a:xfrm>
            <a:off x="2450520" y="2468880"/>
            <a:ext cx="2788560" cy="20088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050" strike="noStrike" u="none">
                <a:solidFill>
                  <a:srgbClr val="1f2933"/>
                </a:solidFill>
                <a:effectLst/>
                <a:uFillTx/>
                <a:latin typeface="Aptos"/>
              </a:rPr>
              <a:t>Edward Perronet</a:t>
            </a:r>
            <a:endParaRPr b="0" lang="en-US" sz="1050" strike="noStrike" u="none">
              <a:solidFill>
                <a:srgbClr val="ffffff"/>
              </a:solidFill>
              <a:effectLst/>
              <a:uFillTx/>
              <a:latin typeface="Arial"/>
            </a:endParaRPr>
          </a:p>
        </p:txBody>
      </p:sp>
      <p:sp>
        <p:nvSpPr>
          <p:cNvPr id="54" name="Text 10"/>
          <p:cNvSpPr/>
          <p:nvPr/>
        </p:nvSpPr>
        <p:spPr>
          <a:xfrm>
            <a:off x="896040" y="2926080"/>
            <a:ext cx="1416960" cy="200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50" strike="noStrike" u="none">
                <a:solidFill>
                  <a:srgbClr val="16385f"/>
                </a:solidFill>
                <a:effectLst/>
                <a:uFillTx/>
                <a:latin typeface="Aptos"/>
              </a:rPr>
              <a:t>Common tune</a:t>
            </a:r>
            <a:endParaRPr b="0" lang="en-US" sz="1050" strike="noStrike" u="none">
              <a:solidFill>
                <a:srgbClr val="ffffff"/>
              </a:solidFill>
              <a:effectLst/>
              <a:uFillTx/>
              <a:latin typeface="Arial"/>
            </a:endParaRPr>
          </a:p>
        </p:txBody>
      </p:sp>
      <p:sp>
        <p:nvSpPr>
          <p:cNvPr id="55" name="Text 11"/>
          <p:cNvSpPr/>
          <p:nvPr/>
        </p:nvSpPr>
        <p:spPr>
          <a:xfrm>
            <a:off x="2450520" y="2926080"/>
            <a:ext cx="2788560" cy="20088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050" strike="noStrike" u="none">
                <a:solidFill>
                  <a:srgbClr val="1f2933"/>
                </a:solidFill>
                <a:effectLst/>
                <a:uFillTx/>
                <a:latin typeface="Aptos"/>
              </a:rPr>
              <a:t>CORONATION</a:t>
            </a:r>
            <a:endParaRPr b="0" lang="en-US" sz="1050" strike="noStrike" u="none">
              <a:solidFill>
                <a:srgbClr val="ffffff"/>
              </a:solidFill>
              <a:effectLst/>
              <a:uFillTx/>
              <a:latin typeface="Arial"/>
            </a:endParaRPr>
          </a:p>
        </p:txBody>
      </p:sp>
      <p:sp>
        <p:nvSpPr>
          <p:cNvPr id="56" name="Text 12"/>
          <p:cNvSpPr/>
          <p:nvPr/>
        </p:nvSpPr>
        <p:spPr>
          <a:xfrm>
            <a:off x="896040" y="3383280"/>
            <a:ext cx="1416960" cy="200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50" strike="noStrike" u="none">
                <a:solidFill>
                  <a:srgbClr val="16385f"/>
                </a:solidFill>
                <a:effectLst/>
                <a:uFillTx/>
                <a:latin typeface="Aptos"/>
              </a:rPr>
              <a:t>Composer</a:t>
            </a:r>
            <a:endParaRPr b="0" lang="en-US" sz="1050" strike="noStrike" u="none">
              <a:solidFill>
                <a:srgbClr val="ffffff"/>
              </a:solidFill>
              <a:effectLst/>
              <a:uFillTx/>
              <a:latin typeface="Arial"/>
            </a:endParaRPr>
          </a:p>
        </p:txBody>
      </p:sp>
      <p:sp>
        <p:nvSpPr>
          <p:cNvPr id="57" name="Text 13"/>
          <p:cNvSpPr/>
          <p:nvPr/>
        </p:nvSpPr>
        <p:spPr>
          <a:xfrm>
            <a:off x="2450520" y="3383280"/>
            <a:ext cx="2788560" cy="20088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050" strike="noStrike" u="none">
                <a:solidFill>
                  <a:srgbClr val="1f2933"/>
                </a:solidFill>
                <a:effectLst/>
                <a:uFillTx/>
                <a:latin typeface="Aptos"/>
              </a:rPr>
              <a:t>Oliver Holden</a:t>
            </a:r>
            <a:endParaRPr b="0" lang="en-US" sz="1050" strike="noStrike" u="none">
              <a:solidFill>
                <a:srgbClr val="ffffff"/>
              </a:solidFill>
              <a:effectLst/>
              <a:uFillTx/>
              <a:latin typeface="Arial"/>
            </a:endParaRPr>
          </a:p>
        </p:txBody>
      </p:sp>
      <p:sp>
        <p:nvSpPr>
          <p:cNvPr id="58" name="Text 14"/>
          <p:cNvSpPr/>
          <p:nvPr/>
        </p:nvSpPr>
        <p:spPr>
          <a:xfrm>
            <a:off x="896040" y="3840480"/>
            <a:ext cx="1416960" cy="200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50" strike="noStrike" u="none">
                <a:solidFill>
                  <a:srgbClr val="16385f"/>
                </a:solidFill>
                <a:effectLst/>
                <a:uFillTx/>
                <a:latin typeface="Aptos"/>
              </a:rPr>
              <a:t>Year</a:t>
            </a:r>
            <a:endParaRPr b="0" lang="en-US" sz="1050" strike="noStrike" u="none">
              <a:solidFill>
                <a:srgbClr val="ffffff"/>
              </a:solidFill>
              <a:effectLst/>
              <a:uFillTx/>
              <a:latin typeface="Arial"/>
            </a:endParaRPr>
          </a:p>
        </p:txBody>
      </p:sp>
      <p:sp>
        <p:nvSpPr>
          <p:cNvPr id="59" name="Text 15"/>
          <p:cNvSpPr/>
          <p:nvPr/>
        </p:nvSpPr>
        <p:spPr>
          <a:xfrm>
            <a:off x="2450520" y="3840480"/>
            <a:ext cx="2788560" cy="20088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050" strike="noStrike" u="none">
                <a:solidFill>
                  <a:srgbClr val="1f2933"/>
                </a:solidFill>
                <a:effectLst/>
                <a:uFillTx/>
                <a:latin typeface="Aptos"/>
              </a:rPr>
              <a:t>1779</a:t>
            </a:r>
            <a:endParaRPr b="0" lang="en-US" sz="1050" strike="noStrike" u="none">
              <a:solidFill>
                <a:srgbClr val="ffffff"/>
              </a:solidFill>
              <a:effectLst/>
              <a:uFillTx/>
              <a:latin typeface="Arial"/>
            </a:endParaRPr>
          </a:p>
        </p:txBody>
      </p:sp>
      <p:sp>
        <p:nvSpPr>
          <p:cNvPr id="60" name="Text 16"/>
          <p:cNvSpPr/>
          <p:nvPr/>
        </p:nvSpPr>
        <p:spPr>
          <a:xfrm>
            <a:off x="896040" y="4297680"/>
            <a:ext cx="1416960" cy="2008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050" strike="noStrike" u="none">
                <a:solidFill>
                  <a:srgbClr val="16385f"/>
                </a:solidFill>
                <a:effectLst/>
                <a:uFillTx/>
                <a:latin typeface="Aptos"/>
              </a:rPr>
              <a:t>Alternate tune</a:t>
            </a:r>
            <a:endParaRPr b="0" lang="en-US" sz="1050" strike="noStrike" u="none">
              <a:solidFill>
                <a:srgbClr val="ffffff"/>
              </a:solidFill>
              <a:effectLst/>
              <a:uFillTx/>
              <a:latin typeface="Arial"/>
            </a:endParaRPr>
          </a:p>
        </p:txBody>
      </p:sp>
      <p:sp>
        <p:nvSpPr>
          <p:cNvPr id="61" name="Text 17"/>
          <p:cNvSpPr/>
          <p:nvPr/>
        </p:nvSpPr>
        <p:spPr>
          <a:xfrm>
            <a:off x="2450520" y="4297680"/>
            <a:ext cx="2788560" cy="20088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050" strike="noStrike" u="none">
                <a:solidFill>
                  <a:srgbClr val="1f2933"/>
                </a:solidFill>
                <a:effectLst/>
                <a:uFillTx/>
                <a:latin typeface="Aptos"/>
              </a:rPr>
              <a:t>DIADEM</a:t>
            </a:r>
            <a:endParaRPr b="0" lang="en-US" sz="1050" strike="noStrike" u="none">
              <a:solidFill>
                <a:srgbClr val="ffffff"/>
              </a:solidFill>
              <a:effectLst/>
              <a:uFillTx/>
              <a:latin typeface="Arial"/>
            </a:endParaRPr>
          </a:p>
        </p:txBody>
      </p:sp>
      <p:sp>
        <p:nvSpPr>
          <p:cNvPr id="62" name="Shape 18"/>
          <p:cNvSpPr/>
          <p:nvPr/>
        </p:nvSpPr>
        <p:spPr>
          <a:xfrm>
            <a:off x="6080760" y="1417320"/>
            <a:ext cx="5303160" cy="4160160"/>
          </a:xfrm>
          <a:prstGeom prst="roundRect">
            <a:avLst>
              <a:gd name="adj" fmla="val 16667"/>
            </a:avLst>
          </a:prstGeom>
          <a:solidFill>
            <a:srgbClr val="07111e">
              <a:alpha val="87000"/>
            </a:srgbClr>
          </a:solidFill>
          <a:ln w="12700">
            <a:solidFill>
              <a:srgbClr val="d8a13a">
                <a:alpha val="4500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63" name="Text 19"/>
          <p:cNvSpPr/>
          <p:nvPr/>
        </p:nvSpPr>
        <p:spPr>
          <a:xfrm>
            <a:off x="6446520" y="1755720"/>
            <a:ext cx="2468520" cy="319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800" strike="noStrike" u="none">
                <a:solidFill>
                  <a:srgbClr val="d8a13a"/>
                </a:solidFill>
                <a:effectLst/>
                <a:uFillTx/>
                <a:latin typeface="Aptos Display"/>
                <a:ea typeface="Aptos Display"/>
              </a:rPr>
              <a:t>Core confession</a:t>
            </a:r>
            <a:endParaRPr b="0" lang="en-US" sz="1800" strike="noStrike" u="none">
              <a:solidFill>
                <a:srgbClr val="ffffff"/>
              </a:solidFill>
              <a:effectLst/>
              <a:uFillTx/>
              <a:latin typeface="Arial"/>
            </a:endParaRPr>
          </a:p>
        </p:txBody>
      </p:sp>
      <p:sp>
        <p:nvSpPr>
          <p:cNvPr id="64" name="Text 20"/>
          <p:cNvSpPr/>
          <p:nvPr/>
        </p:nvSpPr>
        <p:spPr>
          <a:xfrm>
            <a:off x="6446520" y="2240280"/>
            <a:ext cx="4525920" cy="959760"/>
          </a:xfrm>
          <a:prstGeom prst="rect">
            <a:avLst/>
          </a:prstGeom>
          <a:noFill/>
          <a:ln w="0">
            <a:noFill/>
          </a:ln>
        </p:spPr>
        <p:style>
          <a:lnRef idx="0"/>
          <a:fillRef idx="0"/>
          <a:effectRef idx="0"/>
          <a:fontRef idx="minor"/>
        </p:style>
        <p:txBody>
          <a:bodyPr lIns="360" rIns="360" tIns="360" bIns="360" anchor="ctr">
            <a:normAutofit lnSpcReduction="9999"/>
          </a:bodyPr>
          <a:p>
            <a:pPr defTabSz="914400">
              <a:lnSpc>
                <a:spcPct val="100000"/>
              </a:lnSpc>
              <a:tabLst>
                <a:tab algn="l" pos="0"/>
              </a:tabLst>
            </a:pPr>
            <a:r>
              <a:rPr b="0" lang="en-US" sz="1700" strike="noStrike" u="none">
                <a:solidFill>
                  <a:srgbClr val="f8f1e3"/>
                </a:solidFill>
                <a:effectLst/>
                <a:uFillTx/>
                <a:latin typeface="Aptos"/>
                <a:ea typeface="Aptos"/>
              </a:rPr>
              <a:t>Jesus bears the name above every name, reigns over every authority, saves by grace, and receives the everlasting praise of his people.</a:t>
            </a:r>
            <a:endParaRPr b="0" lang="en-US" sz="1700" strike="noStrike" u="none">
              <a:solidFill>
                <a:srgbClr val="ffffff"/>
              </a:solidFill>
              <a:effectLst/>
              <a:uFillTx/>
              <a:latin typeface="Arial"/>
            </a:endParaRPr>
          </a:p>
        </p:txBody>
      </p:sp>
      <p:sp>
        <p:nvSpPr>
          <p:cNvPr id="65" name="Text 21"/>
          <p:cNvSpPr/>
          <p:nvPr/>
        </p:nvSpPr>
        <p:spPr>
          <a:xfrm>
            <a:off x="6446520" y="3840480"/>
            <a:ext cx="4343040" cy="73116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0" i="1" lang="en-US" sz="1400" strike="noStrike" u="none">
                <a:solidFill>
                  <a:srgbClr val="d9d0bd"/>
                </a:solidFill>
                <a:effectLst/>
                <a:uFillTx/>
                <a:latin typeface="Aptos"/>
                <a:ea typeface="Aptos"/>
              </a:rPr>
              <a:t>The repeated coronation language turns congregational singing into an act of allegiance.</a:t>
            </a:r>
            <a:endParaRPr b="0" lang="en-US" sz="1400" strike="noStrike" u="none">
              <a:solidFill>
                <a:srgbClr val="ffffff"/>
              </a:solidFill>
              <a:effectLst/>
              <a:uFillTx/>
              <a:latin typeface="Arial"/>
            </a:endParaRPr>
          </a:p>
        </p:txBody>
      </p:sp>
      <p:sp>
        <p:nvSpPr>
          <p:cNvPr id="66" name="Shape 22"/>
          <p:cNvSpPr/>
          <p:nvPr/>
        </p:nvSpPr>
        <p:spPr>
          <a:xfrm>
            <a:off x="0" y="6528960"/>
            <a:ext cx="12191400" cy="328680"/>
          </a:xfrm>
          <a:prstGeom prst="rect">
            <a:avLst/>
          </a:prstGeom>
          <a:solidFill>
            <a:srgbClr val="07111e"/>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67" name="Text 23"/>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d9d0bd"/>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68" name="Image 0" descr="/mnt/data/all_hail_assets_internal/bg2.jpg"/>
          <p:cNvPicPr/>
          <p:nvPr/>
        </p:nvPicPr>
        <p:blipFill>
          <a:blip r:embed="rId1"/>
          <a:stretch/>
        </p:blipFill>
        <p:spPr>
          <a:xfrm>
            <a:off x="0" y="0"/>
            <a:ext cx="12191400" cy="6857640"/>
          </a:xfrm>
          <a:prstGeom prst="rect">
            <a:avLst/>
          </a:prstGeom>
          <a:noFill/>
          <a:ln w="0">
            <a:noFill/>
          </a:ln>
        </p:spPr>
      </p:pic>
      <p:sp>
        <p:nvSpPr>
          <p:cNvPr id="69" name="Shape 0"/>
          <p:cNvSpPr/>
          <p:nvPr/>
        </p:nvSpPr>
        <p:spPr>
          <a:xfrm>
            <a:off x="0" y="0"/>
            <a:ext cx="12191400" cy="6857640"/>
          </a:xfrm>
          <a:prstGeom prst="rect">
            <a:avLst/>
          </a:prstGeom>
          <a:solidFill>
            <a:srgbClr val="07111e">
              <a:alpha val="55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70" name="Text 1"/>
          <p:cNvSpPr/>
          <p:nvPr/>
        </p:nvSpPr>
        <p:spPr>
          <a:xfrm>
            <a:off x="502920" y="411480"/>
            <a:ext cx="7954920" cy="50256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1" lang="en-US" sz="3000" strike="noStrike" u="none">
                <a:solidFill>
                  <a:srgbClr val="f8f1e3"/>
                </a:solidFill>
                <a:effectLst/>
                <a:uFillTx/>
                <a:latin typeface="Aptos Display"/>
                <a:ea typeface="Aptos Display"/>
              </a:rPr>
              <a:t>Historical Background</a:t>
            </a:r>
            <a:endParaRPr b="0" lang="en-US" sz="3000" strike="noStrike" u="none">
              <a:solidFill>
                <a:srgbClr val="ffffff"/>
              </a:solidFill>
              <a:effectLst/>
              <a:uFillTx/>
              <a:latin typeface="Arial"/>
            </a:endParaRPr>
          </a:p>
        </p:txBody>
      </p:sp>
      <p:sp>
        <p:nvSpPr>
          <p:cNvPr id="71" name="Shape 2"/>
          <p:cNvSpPr/>
          <p:nvPr/>
        </p:nvSpPr>
        <p:spPr>
          <a:xfrm>
            <a:off x="502920" y="1033200"/>
            <a:ext cx="1371600" cy="360"/>
          </a:xfrm>
          <a:prstGeom prst="line">
            <a:avLst/>
          </a:prstGeom>
          <a:ln w="2540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72" name="Shape 3"/>
          <p:cNvSpPr/>
          <p:nvPr/>
        </p:nvSpPr>
        <p:spPr>
          <a:xfrm>
            <a:off x="594360" y="1280160"/>
            <a:ext cx="4800240" cy="4434480"/>
          </a:xfrm>
          <a:prstGeom prst="rect">
            <a:avLst/>
          </a:prstGeom>
          <a:solidFill>
            <a:srgbClr val="f8f1e3">
              <a:alpha val="97000"/>
            </a:srgbClr>
          </a:solidFill>
          <a:ln w="12700">
            <a:solidFill>
              <a:srgbClr val="d8a13a">
                <a:alpha val="5500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73" name="Text 4"/>
          <p:cNvSpPr/>
          <p:nvPr/>
        </p:nvSpPr>
        <p:spPr>
          <a:xfrm>
            <a:off x="868680" y="1600200"/>
            <a:ext cx="4251600" cy="1325520"/>
          </a:xfrm>
          <a:prstGeom prst="rect">
            <a:avLst/>
          </a:prstGeom>
          <a:noFill/>
          <a:ln w="0">
            <a:noFill/>
          </a:ln>
        </p:spPr>
        <p:style>
          <a:lnRef idx="0"/>
          <a:fillRef idx="0"/>
          <a:effectRef idx="0"/>
          <a:fontRef idx="minor"/>
        </p:style>
        <p:txBody>
          <a:bodyPr lIns="1080" rIns="1080" tIns="1080" bIns="1080" anchor="t">
            <a:normAutofit/>
          </a:bodyPr>
          <a:p>
            <a:pPr defTabSz="914400">
              <a:lnSpc>
                <a:spcPct val="100000"/>
              </a:lnSpc>
              <a:tabLst>
                <a:tab algn="l" pos="0"/>
              </a:tabLst>
            </a:pPr>
            <a:r>
              <a:rPr b="0" lang="en-US" sz="1500" strike="noStrike" u="none">
                <a:solidFill>
                  <a:srgbClr val="1f2933"/>
                </a:solidFill>
                <a:effectLst/>
                <a:uFillTx/>
                <a:latin typeface="Aptos"/>
                <a:ea typeface="Aptos"/>
              </a:rPr>
              <a:t>Edward Perronet wrote the hymn in the setting of eighteenth-century evangelical renewal. Though associated with the Wesleys and early Methodism, Perronet is remembered most for this single, majestic hymn of praise.</a:t>
            </a:r>
            <a:endParaRPr b="0" lang="en-US" sz="1500" strike="noStrike" u="none">
              <a:solidFill>
                <a:srgbClr val="ffffff"/>
              </a:solidFill>
              <a:effectLst/>
              <a:uFillTx/>
              <a:latin typeface="Arial"/>
            </a:endParaRPr>
          </a:p>
        </p:txBody>
      </p:sp>
      <p:sp>
        <p:nvSpPr>
          <p:cNvPr id="74" name="Text 5"/>
          <p:cNvSpPr/>
          <p:nvPr/>
        </p:nvSpPr>
        <p:spPr>
          <a:xfrm>
            <a:off x="868680" y="3154680"/>
            <a:ext cx="4251600" cy="914040"/>
          </a:xfrm>
          <a:prstGeom prst="rect">
            <a:avLst/>
          </a:prstGeom>
          <a:noFill/>
          <a:ln w="0">
            <a:noFill/>
          </a:ln>
        </p:spPr>
        <p:style>
          <a:lnRef idx="0"/>
          <a:fillRef idx="0"/>
          <a:effectRef idx="0"/>
          <a:fontRef idx="minor"/>
        </p:style>
        <p:txBody>
          <a:bodyPr lIns="1080" rIns="1080" tIns="1080" bIns="1080" anchor="t">
            <a:normAutofit lnSpcReduction="9999"/>
          </a:bodyPr>
          <a:p>
            <a:pPr defTabSz="914400">
              <a:lnSpc>
                <a:spcPct val="100000"/>
              </a:lnSpc>
              <a:tabLst>
                <a:tab algn="l" pos="0"/>
              </a:tabLst>
            </a:pPr>
            <a:r>
              <a:rPr b="0" lang="en-US" sz="1500" strike="noStrike" u="none">
                <a:solidFill>
                  <a:srgbClr val="1f2933"/>
                </a:solidFill>
                <a:effectLst/>
                <a:uFillTx/>
                <a:latin typeface="Aptos"/>
                <a:ea typeface="Aptos"/>
              </a:rPr>
              <a:t>The text became widely loved because it combines clear biblical doctrine with strong congregational language: Christ is not merely admired; he is crowned.</a:t>
            </a:r>
            <a:endParaRPr b="0" lang="en-US" sz="1500" strike="noStrike" u="none">
              <a:solidFill>
                <a:srgbClr val="ffffff"/>
              </a:solidFill>
              <a:effectLst/>
              <a:uFillTx/>
              <a:latin typeface="Arial"/>
            </a:endParaRPr>
          </a:p>
        </p:txBody>
      </p:sp>
      <p:sp>
        <p:nvSpPr>
          <p:cNvPr id="75" name="Shape 6"/>
          <p:cNvSpPr/>
          <p:nvPr/>
        </p:nvSpPr>
        <p:spPr>
          <a:xfrm>
            <a:off x="5989320" y="1280160"/>
            <a:ext cx="5348880" cy="4434480"/>
          </a:xfrm>
          <a:prstGeom prst="rect">
            <a:avLst/>
          </a:prstGeom>
          <a:solidFill>
            <a:srgbClr val="07111e">
              <a:alpha val="85000"/>
            </a:srgbClr>
          </a:solidFill>
          <a:ln w="12700">
            <a:solidFill>
              <a:srgbClr val="d8a13a">
                <a:alpha val="4500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76" name="Text 7"/>
          <p:cNvSpPr/>
          <p:nvPr/>
        </p:nvSpPr>
        <p:spPr>
          <a:xfrm>
            <a:off x="6355080" y="1627560"/>
            <a:ext cx="4617360" cy="1508400"/>
          </a:xfrm>
          <a:prstGeom prst="rect">
            <a:avLst/>
          </a:prstGeom>
          <a:noFill/>
          <a:ln w="0">
            <a:noFill/>
          </a:ln>
        </p:spPr>
        <p:style>
          <a:lnRef idx="0"/>
          <a:fillRef idx="0"/>
          <a:effectRef idx="0"/>
          <a:fontRef idx="minor"/>
        </p:style>
        <p:txBody>
          <a:bodyPr lIns="1080" rIns="1080" tIns="1080" bIns="1080" anchor="t">
            <a:normAutofit/>
          </a:bodyPr>
          <a:p>
            <a:pPr defTabSz="914400">
              <a:lnSpc>
                <a:spcPct val="100000"/>
              </a:lnSpc>
              <a:tabLst>
                <a:tab algn="l" pos="0"/>
              </a:tabLst>
            </a:pPr>
            <a:r>
              <a:rPr b="0" lang="en-US" sz="1500" strike="noStrike" u="none">
                <a:solidFill>
                  <a:srgbClr val="f8f1e3"/>
                </a:solidFill>
                <a:effectLst/>
                <a:uFillTx/>
                <a:latin typeface="Aptos"/>
                <a:ea typeface="Aptos"/>
              </a:rPr>
              <a:t>Oliver Holden composed CORONATION in 1793. Its bold, stately movement gives the hymn a public, processional character. Many congregations also know the hymn with DIADEM, another grand setting.</a:t>
            </a:r>
            <a:endParaRPr b="0" lang="en-US" sz="1500" strike="noStrike" u="none">
              <a:solidFill>
                <a:srgbClr val="ffffff"/>
              </a:solidFill>
              <a:effectLst/>
              <a:uFillTx/>
              <a:latin typeface="Arial"/>
            </a:endParaRPr>
          </a:p>
        </p:txBody>
      </p:sp>
      <p:sp>
        <p:nvSpPr>
          <p:cNvPr id="77" name="Text 8"/>
          <p:cNvSpPr/>
          <p:nvPr/>
        </p:nvSpPr>
        <p:spPr>
          <a:xfrm>
            <a:off x="6355080" y="3429000"/>
            <a:ext cx="4617360" cy="1142640"/>
          </a:xfrm>
          <a:prstGeom prst="rect">
            <a:avLst/>
          </a:prstGeom>
          <a:noFill/>
          <a:ln w="0">
            <a:noFill/>
          </a:ln>
        </p:spPr>
        <p:style>
          <a:lnRef idx="0"/>
          <a:fillRef idx="0"/>
          <a:effectRef idx="0"/>
          <a:fontRef idx="minor"/>
        </p:style>
        <p:txBody>
          <a:bodyPr lIns="1080" rIns="1080" tIns="1080" bIns="1080" anchor="t">
            <a:normAutofit/>
          </a:bodyPr>
          <a:p>
            <a:pPr defTabSz="914400">
              <a:lnSpc>
                <a:spcPct val="100000"/>
              </a:lnSpc>
              <a:tabLst>
                <a:tab algn="l" pos="0"/>
              </a:tabLst>
            </a:pPr>
            <a:r>
              <a:rPr b="0" lang="en-US" sz="1500" strike="noStrike" u="none">
                <a:solidFill>
                  <a:srgbClr val="d9d0bd"/>
                </a:solidFill>
                <a:effectLst/>
                <a:uFillTx/>
                <a:latin typeface="Aptos"/>
                <a:ea typeface="Aptos"/>
              </a:rPr>
              <a:t>Across generations, the hymn has helped churches sing the lordship of Christ with conviction, especially in services of praise, mission, ordination, and Christ the King emphasis.</a:t>
            </a:r>
            <a:endParaRPr b="0" lang="en-US" sz="1500" strike="noStrike" u="none">
              <a:solidFill>
                <a:srgbClr val="ffffff"/>
              </a:solidFill>
              <a:effectLst/>
              <a:uFillTx/>
              <a:latin typeface="Arial"/>
            </a:endParaRPr>
          </a:p>
        </p:txBody>
      </p:sp>
      <p:sp>
        <p:nvSpPr>
          <p:cNvPr id="78" name="Shape 9"/>
          <p:cNvSpPr/>
          <p:nvPr/>
        </p:nvSpPr>
        <p:spPr>
          <a:xfrm>
            <a:off x="0" y="6528960"/>
            <a:ext cx="12191400" cy="328680"/>
          </a:xfrm>
          <a:prstGeom prst="rect">
            <a:avLst/>
          </a:prstGeom>
          <a:solidFill>
            <a:srgbClr val="07111e"/>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79" name="Text 10"/>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d9d0bd"/>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80" name="Image 0" descr="/mnt/data/all_hail_assets_internal/bg4.jpg"/>
          <p:cNvPicPr/>
          <p:nvPr/>
        </p:nvPicPr>
        <p:blipFill>
          <a:blip r:embed="rId1"/>
          <a:stretch/>
        </p:blipFill>
        <p:spPr>
          <a:xfrm>
            <a:off x="0" y="0"/>
            <a:ext cx="12191400" cy="6857640"/>
          </a:xfrm>
          <a:prstGeom prst="rect">
            <a:avLst/>
          </a:prstGeom>
          <a:noFill/>
          <a:ln w="0">
            <a:noFill/>
          </a:ln>
        </p:spPr>
      </p:pic>
      <p:sp>
        <p:nvSpPr>
          <p:cNvPr id="81" name="Shape 0"/>
          <p:cNvSpPr/>
          <p:nvPr/>
        </p:nvSpPr>
        <p:spPr>
          <a:xfrm>
            <a:off x="0" y="0"/>
            <a:ext cx="12191400" cy="6857640"/>
          </a:xfrm>
          <a:prstGeom prst="rect">
            <a:avLst/>
          </a:prstGeom>
          <a:solidFill>
            <a:srgbClr val="07111e">
              <a:alpha val="50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82" name="Text 1"/>
          <p:cNvSpPr/>
          <p:nvPr/>
        </p:nvSpPr>
        <p:spPr>
          <a:xfrm>
            <a:off x="502920" y="411480"/>
            <a:ext cx="7954920" cy="50256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1" lang="en-US" sz="3000" strike="noStrike" u="none">
                <a:solidFill>
                  <a:srgbClr val="f8f1e3"/>
                </a:solidFill>
                <a:effectLst/>
                <a:uFillTx/>
                <a:latin typeface="Aptos Display"/>
                <a:ea typeface="Aptos Display"/>
              </a:rPr>
              <a:t>Why This Hymn Matters Today</a:t>
            </a:r>
            <a:endParaRPr b="0" lang="en-US" sz="3000" strike="noStrike" u="none">
              <a:solidFill>
                <a:srgbClr val="ffffff"/>
              </a:solidFill>
              <a:effectLst/>
              <a:uFillTx/>
              <a:latin typeface="Arial"/>
            </a:endParaRPr>
          </a:p>
        </p:txBody>
      </p:sp>
      <p:sp>
        <p:nvSpPr>
          <p:cNvPr id="83" name="Shape 2"/>
          <p:cNvSpPr/>
          <p:nvPr/>
        </p:nvSpPr>
        <p:spPr>
          <a:xfrm>
            <a:off x="502920" y="1033200"/>
            <a:ext cx="1371600" cy="360"/>
          </a:xfrm>
          <a:prstGeom prst="line">
            <a:avLst/>
          </a:prstGeom>
          <a:ln w="2540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84" name="Shape 3"/>
          <p:cNvSpPr/>
          <p:nvPr/>
        </p:nvSpPr>
        <p:spPr>
          <a:xfrm>
            <a:off x="731520" y="1325880"/>
            <a:ext cx="3474360" cy="1279800"/>
          </a:xfrm>
          <a:prstGeom prst="roundRect">
            <a:avLst>
              <a:gd name="adj" fmla="val 5714"/>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85" name="Shape 4"/>
          <p:cNvSpPr/>
          <p:nvPr/>
        </p:nvSpPr>
        <p:spPr>
          <a:xfrm>
            <a:off x="896040" y="149040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86" name="Text 5"/>
          <p:cNvSpPr/>
          <p:nvPr/>
        </p:nvSpPr>
        <p:spPr>
          <a:xfrm>
            <a:off x="896040" y="154548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endParaRPr b="0" lang="en-US" sz="1300" strike="noStrike" u="none">
              <a:solidFill>
                <a:schemeClr val="dk1"/>
              </a:solidFill>
              <a:effectLst/>
              <a:uFillTx/>
              <a:latin typeface="Aptos"/>
            </a:endParaRPr>
          </a:p>
        </p:txBody>
      </p:sp>
      <p:sp>
        <p:nvSpPr>
          <p:cNvPr id="87" name="Text 6"/>
          <p:cNvSpPr/>
          <p:nvPr/>
        </p:nvSpPr>
        <p:spPr>
          <a:xfrm>
            <a:off x="1481400" y="1472040"/>
            <a:ext cx="255996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Worship</a:t>
            </a:r>
            <a:endParaRPr b="0" lang="en-US" sz="1400" strike="noStrike" u="none">
              <a:solidFill>
                <a:srgbClr val="ffffff"/>
              </a:solidFill>
              <a:effectLst/>
              <a:uFillTx/>
              <a:latin typeface="Arial"/>
            </a:endParaRPr>
          </a:p>
        </p:txBody>
      </p:sp>
      <p:sp>
        <p:nvSpPr>
          <p:cNvPr id="88" name="Text 7"/>
          <p:cNvSpPr/>
          <p:nvPr/>
        </p:nvSpPr>
        <p:spPr>
          <a:xfrm>
            <a:off x="1481400" y="1801440"/>
            <a:ext cx="2514240" cy="73116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It centers the church on the exalted Christ rather than on mood, preference, or personality.</a:t>
            </a:r>
            <a:endParaRPr b="0" lang="en-US" sz="1150" strike="noStrike" u="none">
              <a:solidFill>
                <a:srgbClr val="ffffff"/>
              </a:solidFill>
              <a:effectLst/>
              <a:uFillTx/>
              <a:latin typeface="Arial"/>
            </a:endParaRPr>
          </a:p>
        </p:txBody>
      </p:sp>
      <p:sp>
        <p:nvSpPr>
          <p:cNvPr id="89" name="Shape 8"/>
          <p:cNvSpPr/>
          <p:nvPr/>
        </p:nvSpPr>
        <p:spPr>
          <a:xfrm>
            <a:off x="4389120" y="1325880"/>
            <a:ext cx="3474360" cy="1279800"/>
          </a:xfrm>
          <a:prstGeom prst="roundRect">
            <a:avLst>
              <a:gd name="adj" fmla="val 5714"/>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90" name="Shape 9"/>
          <p:cNvSpPr/>
          <p:nvPr/>
        </p:nvSpPr>
        <p:spPr>
          <a:xfrm>
            <a:off x="4553640" y="149040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91" name="Text 10"/>
          <p:cNvSpPr/>
          <p:nvPr/>
        </p:nvSpPr>
        <p:spPr>
          <a:xfrm>
            <a:off x="4553640" y="154548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endParaRPr b="0" lang="en-US" sz="1300" strike="noStrike" u="none">
              <a:solidFill>
                <a:schemeClr val="dk1"/>
              </a:solidFill>
              <a:effectLst/>
              <a:uFillTx/>
              <a:latin typeface="Aptos"/>
            </a:endParaRPr>
          </a:p>
        </p:txBody>
      </p:sp>
      <p:sp>
        <p:nvSpPr>
          <p:cNvPr id="92" name="Text 11"/>
          <p:cNvSpPr/>
          <p:nvPr/>
        </p:nvSpPr>
        <p:spPr>
          <a:xfrm>
            <a:off x="5139000" y="1472040"/>
            <a:ext cx="255996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Allegiance</a:t>
            </a:r>
            <a:endParaRPr b="0" lang="en-US" sz="1400" strike="noStrike" u="none">
              <a:solidFill>
                <a:srgbClr val="ffffff"/>
              </a:solidFill>
              <a:effectLst/>
              <a:uFillTx/>
              <a:latin typeface="Arial"/>
            </a:endParaRPr>
          </a:p>
        </p:txBody>
      </p:sp>
      <p:sp>
        <p:nvSpPr>
          <p:cNvPr id="93" name="Text 12"/>
          <p:cNvSpPr/>
          <p:nvPr/>
        </p:nvSpPr>
        <p:spPr>
          <a:xfrm>
            <a:off x="5139000" y="1801440"/>
            <a:ext cx="2514240" cy="73116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It asks worshipers to give Christ the highest loyalty in public and private life.</a:t>
            </a:r>
            <a:endParaRPr b="0" lang="en-US" sz="1150" strike="noStrike" u="none">
              <a:solidFill>
                <a:srgbClr val="ffffff"/>
              </a:solidFill>
              <a:effectLst/>
              <a:uFillTx/>
              <a:latin typeface="Arial"/>
            </a:endParaRPr>
          </a:p>
        </p:txBody>
      </p:sp>
      <p:sp>
        <p:nvSpPr>
          <p:cNvPr id="94" name="Shape 13"/>
          <p:cNvSpPr/>
          <p:nvPr/>
        </p:nvSpPr>
        <p:spPr>
          <a:xfrm>
            <a:off x="8046720" y="1325880"/>
            <a:ext cx="3474360" cy="1279800"/>
          </a:xfrm>
          <a:prstGeom prst="roundRect">
            <a:avLst>
              <a:gd name="adj" fmla="val 5714"/>
            </a:avLst>
          </a:prstGeom>
          <a:solidFill>
            <a:srgbClr val="f8f1e3">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95" name="Shape 14"/>
          <p:cNvSpPr/>
          <p:nvPr/>
        </p:nvSpPr>
        <p:spPr>
          <a:xfrm>
            <a:off x="8211240" y="149040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96" name="Text 15"/>
          <p:cNvSpPr/>
          <p:nvPr/>
        </p:nvSpPr>
        <p:spPr>
          <a:xfrm>
            <a:off x="8211240" y="154548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endParaRPr b="0" lang="en-US" sz="1300" strike="noStrike" u="none">
              <a:solidFill>
                <a:schemeClr val="dk1"/>
              </a:solidFill>
              <a:effectLst/>
              <a:uFillTx/>
              <a:latin typeface="Aptos"/>
            </a:endParaRPr>
          </a:p>
        </p:txBody>
      </p:sp>
      <p:sp>
        <p:nvSpPr>
          <p:cNvPr id="97" name="Text 16"/>
          <p:cNvSpPr/>
          <p:nvPr/>
        </p:nvSpPr>
        <p:spPr>
          <a:xfrm>
            <a:off x="8796600" y="1472040"/>
            <a:ext cx="255996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Hope</a:t>
            </a:r>
            <a:endParaRPr b="0" lang="en-US" sz="1400" strike="noStrike" u="none">
              <a:solidFill>
                <a:srgbClr val="ffffff"/>
              </a:solidFill>
              <a:effectLst/>
              <a:uFillTx/>
              <a:latin typeface="Arial"/>
            </a:endParaRPr>
          </a:p>
        </p:txBody>
      </p:sp>
      <p:sp>
        <p:nvSpPr>
          <p:cNvPr id="98" name="Text 17"/>
          <p:cNvSpPr/>
          <p:nvPr/>
        </p:nvSpPr>
        <p:spPr>
          <a:xfrm>
            <a:off x="8796600" y="1801440"/>
            <a:ext cx="2514240" cy="73116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It strengthens believers with the final victory and universal praise of Jesus.</a:t>
            </a:r>
            <a:endParaRPr b="0" lang="en-US" sz="1150" strike="noStrike" u="none">
              <a:solidFill>
                <a:srgbClr val="ffffff"/>
              </a:solidFill>
              <a:effectLst/>
              <a:uFillTx/>
              <a:latin typeface="Arial"/>
            </a:endParaRPr>
          </a:p>
        </p:txBody>
      </p:sp>
      <p:sp>
        <p:nvSpPr>
          <p:cNvPr id="99" name="Shape 18"/>
          <p:cNvSpPr/>
          <p:nvPr/>
        </p:nvSpPr>
        <p:spPr>
          <a:xfrm>
            <a:off x="1051560" y="3337560"/>
            <a:ext cx="10103760" cy="1325520"/>
          </a:xfrm>
          <a:prstGeom prst="roundRect">
            <a:avLst>
              <a:gd name="adj" fmla="val 16667"/>
            </a:avLst>
          </a:prstGeom>
          <a:solidFill>
            <a:srgbClr val="07111e">
              <a:alpha val="92000"/>
            </a:srgbClr>
          </a:solidFill>
          <a:ln w="12700">
            <a:solidFill>
              <a:srgbClr val="d8a13a">
                <a:alpha val="6000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00" name="Text 19"/>
          <p:cNvSpPr/>
          <p:nvPr/>
        </p:nvSpPr>
        <p:spPr>
          <a:xfrm>
            <a:off x="1371600" y="3684960"/>
            <a:ext cx="9463680" cy="438480"/>
          </a:xfrm>
          <a:prstGeom prst="rect">
            <a:avLst/>
          </a:prstGeom>
          <a:noFill/>
          <a:ln w="0">
            <a:noFill/>
          </a:ln>
        </p:spPr>
        <p:style>
          <a:lnRef idx="0"/>
          <a:fillRef idx="0"/>
          <a:effectRef idx="0"/>
          <a:fontRef idx="minor"/>
        </p:style>
        <p:txBody>
          <a:bodyPr lIns="0" rIns="0" tIns="0" bIns="0" anchor="ctr">
            <a:normAutofit fontScale="77500" lnSpcReduction="19999"/>
          </a:bodyPr>
          <a:p>
            <a:pPr algn="ctr" defTabSz="914400">
              <a:lnSpc>
                <a:spcPct val="100000"/>
              </a:lnSpc>
              <a:tabLst>
                <a:tab algn="l" pos="0"/>
              </a:tabLst>
            </a:pPr>
            <a:r>
              <a:rPr b="1" lang="en-US" sz="2100" strike="noStrike" u="none">
                <a:solidFill>
                  <a:srgbClr val="f8f1e3"/>
                </a:solidFill>
                <a:effectLst/>
                <a:uFillTx/>
                <a:latin typeface="Aptos Display"/>
                <a:ea typeface="Aptos Display"/>
              </a:rPr>
              <a:t>In a divided and anxious world, the hymn teaches a steady confession: the throne is not empty, and the final song belongs to Christ.</a:t>
            </a:r>
            <a:endParaRPr b="0" lang="en-US" sz="2100" strike="noStrike" u="none">
              <a:solidFill>
                <a:srgbClr val="ffffff"/>
              </a:solidFill>
              <a:effectLst/>
              <a:uFillTx/>
              <a:latin typeface="Arial"/>
            </a:endParaRPr>
          </a:p>
        </p:txBody>
      </p:sp>
      <p:sp>
        <p:nvSpPr>
          <p:cNvPr id="101" name="Shape 20"/>
          <p:cNvSpPr/>
          <p:nvPr/>
        </p:nvSpPr>
        <p:spPr>
          <a:xfrm>
            <a:off x="0" y="6528960"/>
            <a:ext cx="12191400" cy="328680"/>
          </a:xfrm>
          <a:prstGeom prst="rect">
            <a:avLst/>
          </a:prstGeom>
          <a:solidFill>
            <a:srgbClr val="07111e"/>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02" name="Text 21"/>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d9d0bd"/>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103" name="Image 0" descr="/mnt/data/all_hail_assets_internal/bg3.jpg"/>
          <p:cNvPicPr/>
          <p:nvPr/>
        </p:nvPicPr>
        <p:blipFill>
          <a:blip r:embed="rId1"/>
          <a:stretch/>
        </p:blipFill>
        <p:spPr>
          <a:xfrm>
            <a:off x="0" y="0"/>
            <a:ext cx="12191400" cy="6857640"/>
          </a:xfrm>
          <a:prstGeom prst="rect">
            <a:avLst/>
          </a:prstGeom>
          <a:noFill/>
          <a:ln w="0">
            <a:noFill/>
          </a:ln>
        </p:spPr>
      </p:pic>
      <p:sp>
        <p:nvSpPr>
          <p:cNvPr id="104" name="Shape 0"/>
          <p:cNvSpPr/>
          <p:nvPr/>
        </p:nvSpPr>
        <p:spPr>
          <a:xfrm>
            <a:off x="0" y="0"/>
            <a:ext cx="12191400" cy="6857640"/>
          </a:xfrm>
          <a:prstGeom prst="rect">
            <a:avLst/>
          </a:prstGeom>
          <a:solidFill>
            <a:srgbClr val="07111e">
              <a:alpha val="65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05" name="Shape 1"/>
          <p:cNvSpPr/>
          <p:nvPr/>
        </p:nvSpPr>
        <p:spPr>
          <a:xfrm>
            <a:off x="0" y="0"/>
            <a:ext cx="12191400" cy="6857640"/>
          </a:xfrm>
          <a:prstGeom prst="rect">
            <a:avLst/>
          </a:prstGeom>
          <a:solidFill>
            <a:srgbClr val="0e1b2a">
              <a:alpha val="70000"/>
            </a:srgbClr>
          </a:solidFill>
          <a:ln w="12700">
            <a:solidFill>
              <a:srgbClr val="0e1b2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06" name="Text 2"/>
          <p:cNvSpPr/>
          <p:nvPr/>
        </p:nvSpPr>
        <p:spPr>
          <a:xfrm>
            <a:off x="731520" y="2331720"/>
            <a:ext cx="10698120" cy="6854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4200" strike="noStrike" u="none">
                <a:solidFill>
                  <a:srgbClr val="f8f1e3"/>
                </a:solidFill>
                <a:effectLst/>
                <a:uFillTx/>
                <a:latin typeface="Aptos Display"/>
                <a:ea typeface="Aptos Display"/>
              </a:rPr>
              <a:t>Biblical Foundation</a:t>
            </a:r>
            <a:endParaRPr b="0" lang="en-US" sz="4200" strike="noStrike" u="none">
              <a:solidFill>
                <a:srgbClr val="ffffff"/>
              </a:solidFill>
              <a:effectLst/>
              <a:uFillTx/>
              <a:latin typeface="Arial"/>
            </a:endParaRPr>
          </a:p>
        </p:txBody>
      </p:sp>
      <p:sp>
        <p:nvSpPr>
          <p:cNvPr id="107" name="Shape 3"/>
          <p:cNvSpPr/>
          <p:nvPr/>
        </p:nvSpPr>
        <p:spPr>
          <a:xfrm>
            <a:off x="4983480" y="3154680"/>
            <a:ext cx="2240280" cy="360"/>
          </a:xfrm>
          <a:prstGeom prst="line">
            <a:avLst/>
          </a:prstGeom>
          <a:ln w="3175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108" name="Text 4"/>
          <p:cNvSpPr/>
          <p:nvPr/>
        </p:nvSpPr>
        <p:spPr>
          <a:xfrm>
            <a:off x="2011680" y="3383280"/>
            <a:ext cx="8137800" cy="456840"/>
          </a:xfrm>
          <a:prstGeom prst="rect">
            <a:avLst/>
          </a:prstGeom>
          <a:noFill/>
          <a:ln w="0">
            <a:noFill/>
          </a:ln>
        </p:spPr>
        <p:style>
          <a:lnRef idx="0"/>
          <a:fillRef idx="0"/>
          <a:effectRef idx="0"/>
          <a:fontRef idx="minor"/>
        </p:style>
        <p:txBody>
          <a:bodyPr lIns="0" rIns="0" tIns="0" bIns="0" anchor="ctr">
            <a:normAutofit/>
          </a:bodyPr>
          <a:p>
            <a:pPr algn="ctr" defTabSz="914400">
              <a:lnSpc>
                <a:spcPct val="100000"/>
              </a:lnSpc>
              <a:tabLst>
                <a:tab algn="l" pos="0"/>
              </a:tabLst>
            </a:pPr>
            <a:r>
              <a:rPr b="0" lang="en-US" sz="1600" strike="noStrike" u="none">
                <a:solidFill>
                  <a:srgbClr val="d9d0bd"/>
                </a:solidFill>
                <a:effectLst/>
                <a:uFillTx/>
                <a:latin typeface="Aptos"/>
                <a:ea typeface="Aptos"/>
              </a:rPr>
              <a:t>The exalted name, the worthy Lamb, and the Lord of all creation</a:t>
            </a:r>
            <a:endParaRPr b="0" lang="en-US" sz="1600" strike="noStrike" u="none">
              <a:solidFill>
                <a:srgbClr val="ffffff"/>
              </a:solidFill>
              <a:effectLst/>
              <a:uFillTx/>
              <a:latin typeface="Arial"/>
            </a:endParaRPr>
          </a:p>
        </p:txBody>
      </p:sp>
      <p:sp>
        <p:nvSpPr>
          <p:cNvPr id="109" name="Shape 5"/>
          <p:cNvSpPr/>
          <p:nvPr/>
        </p:nvSpPr>
        <p:spPr>
          <a:xfrm>
            <a:off x="0" y="6528960"/>
            <a:ext cx="12191400" cy="328680"/>
          </a:xfrm>
          <a:prstGeom prst="rect">
            <a:avLst/>
          </a:prstGeom>
          <a:solidFill>
            <a:srgbClr val="07111e"/>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10" name="Text 6"/>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d9d0bd"/>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111" name="Image 0" descr="/mnt/data/all_hail_assets_internal/bg1.jpg"/>
          <p:cNvPicPr/>
          <p:nvPr/>
        </p:nvPicPr>
        <p:blipFill>
          <a:blip r:embed="rId1"/>
          <a:stretch/>
        </p:blipFill>
        <p:spPr>
          <a:xfrm>
            <a:off x="0" y="0"/>
            <a:ext cx="12191400" cy="6857640"/>
          </a:xfrm>
          <a:prstGeom prst="rect">
            <a:avLst/>
          </a:prstGeom>
          <a:noFill/>
          <a:ln w="0">
            <a:noFill/>
          </a:ln>
        </p:spPr>
      </p:pic>
      <p:sp>
        <p:nvSpPr>
          <p:cNvPr id="112" name="Shape 0"/>
          <p:cNvSpPr/>
          <p:nvPr/>
        </p:nvSpPr>
        <p:spPr>
          <a:xfrm>
            <a:off x="0" y="0"/>
            <a:ext cx="12191400" cy="6857640"/>
          </a:xfrm>
          <a:prstGeom prst="rect">
            <a:avLst/>
          </a:prstGeom>
          <a:solidFill>
            <a:srgbClr val="07111e">
              <a:alpha val="30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13" name="Shape 1"/>
          <p:cNvSpPr/>
          <p:nvPr/>
        </p:nvSpPr>
        <p:spPr>
          <a:xfrm>
            <a:off x="0" y="0"/>
            <a:ext cx="12191400" cy="6857640"/>
          </a:xfrm>
          <a:prstGeom prst="rect">
            <a:avLst/>
          </a:prstGeom>
          <a:solidFill>
            <a:srgbClr val="f8f1e3">
              <a:alpha val="92000"/>
            </a:srgbClr>
          </a:solidFill>
          <a:ln w="12700">
            <a:solidFill>
              <a:srgbClr val="f8f1e3">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14" name="Text 2"/>
          <p:cNvSpPr/>
          <p:nvPr/>
        </p:nvSpPr>
        <p:spPr>
          <a:xfrm>
            <a:off x="502920" y="384120"/>
            <a:ext cx="7954920" cy="50256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1" lang="en-US" sz="3000" strike="noStrike" u="none">
                <a:solidFill>
                  <a:srgbClr val="0e1b2a"/>
                </a:solidFill>
                <a:effectLst/>
                <a:uFillTx/>
                <a:latin typeface="Aptos Display"/>
                <a:ea typeface="Aptos Display"/>
              </a:rPr>
              <a:t>Biblical Foundation</a:t>
            </a:r>
            <a:endParaRPr b="0" lang="en-US" sz="3000" strike="noStrike" u="none">
              <a:solidFill>
                <a:srgbClr val="ffffff"/>
              </a:solidFill>
              <a:effectLst/>
              <a:uFillTx/>
              <a:latin typeface="Arial"/>
            </a:endParaRPr>
          </a:p>
        </p:txBody>
      </p:sp>
      <p:sp>
        <p:nvSpPr>
          <p:cNvPr id="115" name="Shape 3"/>
          <p:cNvSpPr/>
          <p:nvPr/>
        </p:nvSpPr>
        <p:spPr>
          <a:xfrm>
            <a:off x="502920" y="1005840"/>
            <a:ext cx="1371600" cy="360"/>
          </a:xfrm>
          <a:prstGeom prst="line">
            <a:avLst/>
          </a:prstGeom>
          <a:ln w="2540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116" name="Shape 4"/>
          <p:cNvSpPr/>
          <p:nvPr/>
        </p:nvSpPr>
        <p:spPr>
          <a:xfrm>
            <a:off x="658440" y="1143000"/>
            <a:ext cx="5211720" cy="1188360"/>
          </a:xfrm>
          <a:prstGeom prst="roundRect">
            <a:avLst>
              <a:gd name="adj" fmla="val 6154"/>
            </a:avLst>
          </a:prstGeom>
          <a:solidFill>
            <a:srgbClr val="ffffff">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17" name="Shape 5"/>
          <p:cNvSpPr/>
          <p:nvPr/>
        </p:nvSpPr>
        <p:spPr>
          <a:xfrm>
            <a:off x="822960" y="130752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18" name="Text 6"/>
          <p:cNvSpPr/>
          <p:nvPr/>
        </p:nvSpPr>
        <p:spPr>
          <a:xfrm>
            <a:off x="822960" y="136260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07111e"/>
                </a:solidFill>
                <a:effectLst/>
                <a:uFillTx/>
                <a:latin typeface="Aptos Display"/>
                <a:ea typeface="Aptos Display"/>
              </a:rPr>
              <a:t>P</a:t>
            </a:r>
            <a:endParaRPr b="0" lang="en-US" sz="1300" strike="noStrike" u="none">
              <a:solidFill>
                <a:srgbClr val="ffffff"/>
              </a:solidFill>
              <a:effectLst/>
              <a:uFillTx/>
              <a:latin typeface="Arial"/>
            </a:endParaRPr>
          </a:p>
        </p:txBody>
      </p:sp>
      <p:sp>
        <p:nvSpPr>
          <p:cNvPr id="119" name="Text 7"/>
          <p:cNvSpPr/>
          <p:nvPr/>
        </p:nvSpPr>
        <p:spPr>
          <a:xfrm>
            <a:off x="1408320" y="1289160"/>
            <a:ext cx="429732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Philippians 2:9-11</a:t>
            </a:r>
            <a:endParaRPr b="0" lang="en-US" sz="1400" strike="noStrike" u="none">
              <a:solidFill>
                <a:srgbClr val="ffffff"/>
              </a:solidFill>
              <a:effectLst/>
              <a:uFillTx/>
              <a:latin typeface="Arial"/>
            </a:endParaRPr>
          </a:p>
        </p:txBody>
      </p:sp>
      <p:sp>
        <p:nvSpPr>
          <p:cNvPr id="120" name="Text 8"/>
          <p:cNvSpPr/>
          <p:nvPr/>
        </p:nvSpPr>
        <p:spPr>
          <a:xfrm>
            <a:off x="1408320" y="1618560"/>
            <a:ext cx="4251600" cy="63972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Every knee bows and every tongue confesses that Jesus Christ is Lord.</a:t>
            </a:r>
            <a:endParaRPr b="0" lang="en-US" sz="1150" strike="noStrike" u="none">
              <a:solidFill>
                <a:srgbClr val="ffffff"/>
              </a:solidFill>
              <a:effectLst/>
              <a:uFillTx/>
              <a:latin typeface="Arial"/>
            </a:endParaRPr>
          </a:p>
        </p:txBody>
      </p:sp>
      <p:sp>
        <p:nvSpPr>
          <p:cNvPr id="121" name="Shape 9"/>
          <p:cNvSpPr/>
          <p:nvPr/>
        </p:nvSpPr>
        <p:spPr>
          <a:xfrm>
            <a:off x="6309360" y="1143000"/>
            <a:ext cx="5211720" cy="1188360"/>
          </a:xfrm>
          <a:prstGeom prst="roundRect">
            <a:avLst>
              <a:gd name="adj" fmla="val 6154"/>
            </a:avLst>
          </a:prstGeom>
          <a:solidFill>
            <a:srgbClr val="ffffff">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22" name="Shape 10"/>
          <p:cNvSpPr/>
          <p:nvPr/>
        </p:nvSpPr>
        <p:spPr>
          <a:xfrm>
            <a:off x="6473880" y="130752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23" name="Text 11"/>
          <p:cNvSpPr/>
          <p:nvPr/>
        </p:nvSpPr>
        <p:spPr>
          <a:xfrm>
            <a:off x="6473880" y="136260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07111e"/>
                </a:solidFill>
                <a:effectLst/>
                <a:uFillTx/>
                <a:latin typeface="Aptos Display"/>
                <a:ea typeface="Aptos Display"/>
              </a:rPr>
              <a:t>R</a:t>
            </a:r>
            <a:endParaRPr b="0" lang="en-US" sz="1300" strike="noStrike" u="none">
              <a:solidFill>
                <a:srgbClr val="ffffff"/>
              </a:solidFill>
              <a:effectLst/>
              <a:uFillTx/>
              <a:latin typeface="Arial"/>
            </a:endParaRPr>
          </a:p>
        </p:txBody>
      </p:sp>
      <p:sp>
        <p:nvSpPr>
          <p:cNvPr id="124" name="Text 12"/>
          <p:cNvSpPr/>
          <p:nvPr/>
        </p:nvSpPr>
        <p:spPr>
          <a:xfrm>
            <a:off x="7059240" y="1289160"/>
            <a:ext cx="429732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Revelation 5:11-13</a:t>
            </a:r>
            <a:endParaRPr b="0" lang="en-US" sz="1400" strike="noStrike" u="none">
              <a:solidFill>
                <a:srgbClr val="ffffff"/>
              </a:solidFill>
              <a:effectLst/>
              <a:uFillTx/>
              <a:latin typeface="Arial"/>
            </a:endParaRPr>
          </a:p>
        </p:txBody>
      </p:sp>
      <p:sp>
        <p:nvSpPr>
          <p:cNvPr id="125" name="Text 13"/>
          <p:cNvSpPr/>
          <p:nvPr/>
        </p:nvSpPr>
        <p:spPr>
          <a:xfrm>
            <a:off x="7059240" y="1618560"/>
            <a:ext cx="4251600" cy="63972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The Lamb receives blessing, honor, glory, and dominion from all creation.</a:t>
            </a:r>
            <a:endParaRPr b="0" lang="en-US" sz="1150" strike="noStrike" u="none">
              <a:solidFill>
                <a:srgbClr val="ffffff"/>
              </a:solidFill>
              <a:effectLst/>
              <a:uFillTx/>
              <a:latin typeface="Arial"/>
            </a:endParaRPr>
          </a:p>
        </p:txBody>
      </p:sp>
      <p:sp>
        <p:nvSpPr>
          <p:cNvPr id="126" name="Shape 14"/>
          <p:cNvSpPr/>
          <p:nvPr/>
        </p:nvSpPr>
        <p:spPr>
          <a:xfrm>
            <a:off x="658440" y="2743200"/>
            <a:ext cx="5211720" cy="1188360"/>
          </a:xfrm>
          <a:prstGeom prst="roundRect">
            <a:avLst>
              <a:gd name="adj" fmla="val 6154"/>
            </a:avLst>
          </a:prstGeom>
          <a:solidFill>
            <a:srgbClr val="ffffff">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27" name="Shape 15"/>
          <p:cNvSpPr/>
          <p:nvPr/>
        </p:nvSpPr>
        <p:spPr>
          <a:xfrm>
            <a:off x="822960" y="290772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28" name="Text 16"/>
          <p:cNvSpPr/>
          <p:nvPr/>
        </p:nvSpPr>
        <p:spPr>
          <a:xfrm>
            <a:off x="822960" y="296280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07111e"/>
                </a:solidFill>
                <a:effectLst/>
                <a:uFillTx/>
                <a:latin typeface="Aptos Display"/>
                <a:ea typeface="Aptos Display"/>
              </a:rPr>
              <a:t>A</a:t>
            </a:r>
            <a:endParaRPr b="0" lang="en-US" sz="1300" strike="noStrike" u="none">
              <a:solidFill>
                <a:srgbClr val="ffffff"/>
              </a:solidFill>
              <a:effectLst/>
              <a:uFillTx/>
              <a:latin typeface="Arial"/>
            </a:endParaRPr>
          </a:p>
        </p:txBody>
      </p:sp>
      <p:sp>
        <p:nvSpPr>
          <p:cNvPr id="129" name="Text 17"/>
          <p:cNvSpPr/>
          <p:nvPr/>
        </p:nvSpPr>
        <p:spPr>
          <a:xfrm>
            <a:off x="1408320" y="2889360"/>
            <a:ext cx="429732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Acts 4:12</a:t>
            </a:r>
            <a:endParaRPr b="0" lang="en-US" sz="1400" strike="noStrike" u="none">
              <a:solidFill>
                <a:srgbClr val="ffffff"/>
              </a:solidFill>
              <a:effectLst/>
              <a:uFillTx/>
              <a:latin typeface="Arial"/>
            </a:endParaRPr>
          </a:p>
        </p:txBody>
      </p:sp>
      <p:sp>
        <p:nvSpPr>
          <p:cNvPr id="130" name="Text 18"/>
          <p:cNvSpPr/>
          <p:nvPr/>
        </p:nvSpPr>
        <p:spPr>
          <a:xfrm>
            <a:off x="1408320" y="3218760"/>
            <a:ext cx="4251600" cy="63972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There is salvation in no other name under heaven.</a:t>
            </a:r>
            <a:endParaRPr b="0" lang="en-US" sz="1150" strike="noStrike" u="none">
              <a:solidFill>
                <a:srgbClr val="ffffff"/>
              </a:solidFill>
              <a:effectLst/>
              <a:uFillTx/>
              <a:latin typeface="Arial"/>
            </a:endParaRPr>
          </a:p>
        </p:txBody>
      </p:sp>
      <p:sp>
        <p:nvSpPr>
          <p:cNvPr id="131" name="Shape 19"/>
          <p:cNvSpPr/>
          <p:nvPr/>
        </p:nvSpPr>
        <p:spPr>
          <a:xfrm>
            <a:off x="6309360" y="2743200"/>
            <a:ext cx="5211720" cy="1188360"/>
          </a:xfrm>
          <a:prstGeom prst="roundRect">
            <a:avLst>
              <a:gd name="adj" fmla="val 6154"/>
            </a:avLst>
          </a:prstGeom>
          <a:solidFill>
            <a:srgbClr val="ffffff">
              <a:alpha val="95000"/>
            </a:srgbClr>
          </a:solidFill>
          <a:ln w="12700">
            <a:solidFill>
              <a:srgbClr val="d8a13a">
                <a:alpha val="40000"/>
              </a:srgbClr>
            </a:solidFill>
            <a:round/>
          </a:ln>
          <a:effectLst>
            <a:outerShdw algn="bl" blurRad="25560" dir="2700000" dist="12218" kx="0" ky="0" rotWithShape="0" sx="100000" sy="100000">
              <a:srgbClr val="000000">
                <a:alpha val="18000"/>
              </a:srgbClr>
            </a:outerShdw>
          </a:effectLst>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32" name="Shape 20"/>
          <p:cNvSpPr/>
          <p:nvPr/>
        </p:nvSpPr>
        <p:spPr>
          <a:xfrm>
            <a:off x="6473880" y="2907720"/>
            <a:ext cx="475200" cy="475200"/>
          </a:xfrm>
          <a:prstGeom prst="ellipse">
            <a:avLst/>
          </a:prstGeom>
          <a:solidFill>
            <a:srgbClr val="d8a13a"/>
          </a:solidFill>
          <a:ln w="12700">
            <a:solidFill>
              <a:srgbClr val="d8a13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33" name="Text 21"/>
          <p:cNvSpPr/>
          <p:nvPr/>
        </p:nvSpPr>
        <p:spPr>
          <a:xfrm>
            <a:off x="6473880" y="2962800"/>
            <a:ext cx="475200" cy="1641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trike="noStrike" u="none">
                <a:solidFill>
                  <a:srgbClr val="07111e"/>
                </a:solidFill>
                <a:effectLst/>
                <a:uFillTx/>
                <a:latin typeface="Aptos Display"/>
                <a:ea typeface="Aptos Display"/>
              </a:rPr>
              <a:t>E</a:t>
            </a:r>
            <a:endParaRPr b="0" lang="en-US" sz="1300" strike="noStrike" u="none">
              <a:solidFill>
                <a:srgbClr val="ffffff"/>
              </a:solidFill>
              <a:effectLst/>
              <a:uFillTx/>
              <a:latin typeface="Arial"/>
            </a:endParaRPr>
          </a:p>
        </p:txBody>
      </p:sp>
      <p:sp>
        <p:nvSpPr>
          <p:cNvPr id="134" name="Text 22"/>
          <p:cNvSpPr/>
          <p:nvPr/>
        </p:nvSpPr>
        <p:spPr>
          <a:xfrm>
            <a:off x="7059240" y="2889360"/>
            <a:ext cx="4297320" cy="2556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trike="noStrike" u="none">
                <a:solidFill>
                  <a:srgbClr val="0e1b2a"/>
                </a:solidFill>
                <a:effectLst/>
                <a:uFillTx/>
                <a:latin typeface="Aptos Display"/>
                <a:ea typeface="Aptos Display"/>
              </a:rPr>
              <a:t>Ephesians 1:20-22</a:t>
            </a:r>
            <a:endParaRPr b="0" lang="en-US" sz="1400" strike="noStrike" u="none">
              <a:solidFill>
                <a:srgbClr val="ffffff"/>
              </a:solidFill>
              <a:effectLst/>
              <a:uFillTx/>
              <a:latin typeface="Arial"/>
            </a:endParaRPr>
          </a:p>
        </p:txBody>
      </p:sp>
      <p:sp>
        <p:nvSpPr>
          <p:cNvPr id="135" name="Text 23"/>
          <p:cNvSpPr/>
          <p:nvPr/>
        </p:nvSpPr>
        <p:spPr>
          <a:xfrm>
            <a:off x="7059240" y="3218760"/>
            <a:ext cx="4251600" cy="639720"/>
          </a:xfrm>
          <a:prstGeom prst="rect">
            <a:avLst/>
          </a:prstGeom>
          <a:noFill/>
          <a:ln w="0">
            <a:noFill/>
          </a:ln>
        </p:spPr>
        <p:style>
          <a:lnRef idx="0"/>
          <a:fillRef idx="0"/>
          <a:effectRef idx="0"/>
          <a:fontRef idx="minor"/>
        </p:style>
        <p:txBody>
          <a:bodyPr lIns="360" rIns="360" tIns="360" bIns="360" anchor="t">
            <a:normAutofit/>
          </a:bodyPr>
          <a:p>
            <a:pPr defTabSz="914400">
              <a:lnSpc>
                <a:spcPct val="100000"/>
              </a:lnSpc>
              <a:tabLst>
                <a:tab algn="l" pos="0"/>
              </a:tabLst>
            </a:pPr>
            <a:r>
              <a:rPr b="0" lang="en-US" sz="1150" strike="noStrike" u="none">
                <a:solidFill>
                  <a:srgbClr val="253145"/>
                </a:solidFill>
                <a:effectLst/>
                <a:uFillTx/>
                <a:latin typeface="Aptos"/>
                <a:ea typeface="Aptos"/>
              </a:rPr>
              <a:t>Christ is seated above every rule, authority, power, and dominion.</a:t>
            </a:r>
            <a:endParaRPr b="0" lang="en-US" sz="1150" strike="noStrike" u="none">
              <a:solidFill>
                <a:srgbClr val="ffffff"/>
              </a:solidFill>
              <a:effectLst/>
              <a:uFillTx/>
              <a:latin typeface="Arial"/>
            </a:endParaRPr>
          </a:p>
        </p:txBody>
      </p:sp>
      <p:sp>
        <p:nvSpPr>
          <p:cNvPr id="136" name="Text 24"/>
          <p:cNvSpPr/>
          <p:nvPr/>
        </p:nvSpPr>
        <p:spPr>
          <a:xfrm>
            <a:off x="1280160" y="4892040"/>
            <a:ext cx="9600840" cy="365400"/>
          </a:xfrm>
          <a:prstGeom prst="rect">
            <a:avLst/>
          </a:prstGeom>
          <a:noFill/>
          <a:ln w="0">
            <a:noFill/>
          </a:ln>
        </p:spPr>
        <p:style>
          <a:lnRef idx="0"/>
          <a:fillRef idx="0"/>
          <a:effectRef idx="0"/>
          <a:fontRef idx="minor"/>
        </p:style>
        <p:txBody>
          <a:bodyPr lIns="0" rIns="0" tIns="0" bIns="0" anchor="ctr">
            <a:normAutofit fontScale="85000" lnSpcReduction="9999"/>
          </a:bodyPr>
          <a:p>
            <a:pPr algn="ctr" defTabSz="914400">
              <a:lnSpc>
                <a:spcPct val="100000"/>
              </a:lnSpc>
              <a:tabLst>
                <a:tab algn="l" pos="0"/>
              </a:tabLst>
            </a:pPr>
            <a:r>
              <a:rPr b="1" lang="en-US" sz="1800" strike="noStrike" u="none">
                <a:solidFill>
                  <a:srgbClr val="0e1b2a"/>
                </a:solidFill>
                <a:effectLst/>
                <a:uFillTx/>
                <a:latin typeface="Aptos Display"/>
                <a:ea typeface="Aptos Display"/>
              </a:rPr>
              <a:t>Teaching emphasis: the hymn is not simply royal imagery. It is biblical confession set to music.</a:t>
            </a:r>
            <a:endParaRPr b="0" lang="en-US" sz="1800" strike="noStrike" u="none">
              <a:solidFill>
                <a:srgbClr val="ffffff"/>
              </a:solidFill>
              <a:effectLst/>
              <a:uFillTx/>
              <a:latin typeface="Arial"/>
            </a:endParaRPr>
          </a:p>
        </p:txBody>
      </p:sp>
      <p:sp>
        <p:nvSpPr>
          <p:cNvPr id="137" name="Shape 25"/>
          <p:cNvSpPr/>
          <p:nvPr/>
        </p:nvSpPr>
        <p:spPr>
          <a:xfrm>
            <a:off x="0" y="6528960"/>
            <a:ext cx="12191400" cy="328680"/>
          </a:xfrm>
          <a:prstGeom prst="rect">
            <a:avLst/>
          </a:prstGeom>
          <a:solidFill>
            <a:srgbClr val="0e1b2a">
              <a:alpha val="92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38" name="Text 26"/>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f8f1e3"/>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139" name="Image 0" descr="/mnt/data/all_hail_assets_internal/bg6.jpg"/>
          <p:cNvPicPr/>
          <p:nvPr/>
        </p:nvPicPr>
        <p:blipFill>
          <a:blip r:embed="rId1"/>
          <a:stretch/>
        </p:blipFill>
        <p:spPr>
          <a:xfrm>
            <a:off x="0" y="0"/>
            <a:ext cx="12191400" cy="6857640"/>
          </a:xfrm>
          <a:prstGeom prst="rect">
            <a:avLst/>
          </a:prstGeom>
          <a:noFill/>
          <a:ln w="0">
            <a:noFill/>
          </a:ln>
        </p:spPr>
      </p:pic>
      <p:sp>
        <p:nvSpPr>
          <p:cNvPr id="140" name="Shape 0"/>
          <p:cNvSpPr/>
          <p:nvPr/>
        </p:nvSpPr>
        <p:spPr>
          <a:xfrm>
            <a:off x="0" y="0"/>
            <a:ext cx="12191400" cy="6857640"/>
          </a:xfrm>
          <a:prstGeom prst="rect">
            <a:avLst/>
          </a:prstGeom>
          <a:solidFill>
            <a:srgbClr val="07111e">
              <a:alpha val="65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41" name="Shape 1"/>
          <p:cNvSpPr/>
          <p:nvPr/>
        </p:nvSpPr>
        <p:spPr>
          <a:xfrm>
            <a:off x="0" y="0"/>
            <a:ext cx="12191400" cy="6857640"/>
          </a:xfrm>
          <a:prstGeom prst="rect">
            <a:avLst/>
          </a:prstGeom>
          <a:solidFill>
            <a:srgbClr val="0e1b2a">
              <a:alpha val="70000"/>
            </a:srgbClr>
          </a:solidFill>
          <a:ln w="12700">
            <a:solidFill>
              <a:srgbClr val="0e1b2a">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42" name="Text 2"/>
          <p:cNvSpPr/>
          <p:nvPr/>
        </p:nvSpPr>
        <p:spPr>
          <a:xfrm>
            <a:off x="731520" y="2331720"/>
            <a:ext cx="10698120" cy="6854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4200" strike="noStrike" u="none">
                <a:solidFill>
                  <a:srgbClr val="f8f1e3"/>
                </a:solidFill>
                <a:effectLst/>
                <a:uFillTx/>
                <a:latin typeface="Aptos Display"/>
                <a:ea typeface="Aptos Display"/>
              </a:rPr>
              <a:t>Hymn Movement</a:t>
            </a:r>
            <a:endParaRPr b="0" lang="en-US" sz="4200" strike="noStrike" u="none">
              <a:solidFill>
                <a:srgbClr val="ffffff"/>
              </a:solidFill>
              <a:effectLst/>
              <a:uFillTx/>
              <a:latin typeface="Arial"/>
            </a:endParaRPr>
          </a:p>
        </p:txBody>
      </p:sp>
      <p:sp>
        <p:nvSpPr>
          <p:cNvPr id="143" name="Shape 3"/>
          <p:cNvSpPr/>
          <p:nvPr/>
        </p:nvSpPr>
        <p:spPr>
          <a:xfrm>
            <a:off x="4983480" y="3154680"/>
            <a:ext cx="2240280" cy="360"/>
          </a:xfrm>
          <a:prstGeom prst="line">
            <a:avLst/>
          </a:prstGeom>
          <a:ln w="3175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144" name="Text 4"/>
          <p:cNvSpPr/>
          <p:nvPr/>
        </p:nvSpPr>
        <p:spPr>
          <a:xfrm>
            <a:off x="2011680" y="3383280"/>
            <a:ext cx="8137800" cy="456840"/>
          </a:xfrm>
          <a:prstGeom prst="rect">
            <a:avLst/>
          </a:prstGeom>
          <a:noFill/>
          <a:ln w="0">
            <a:noFill/>
          </a:ln>
        </p:spPr>
        <p:style>
          <a:lnRef idx="0"/>
          <a:fillRef idx="0"/>
          <a:effectRef idx="0"/>
          <a:fontRef idx="minor"/>
        </p:style>
        <p:txBody>
          <a:bodyPr lIns="0" rIns="0" tIns="0" bIns="0" anchor="ctr">
            <a:normAutofit/>
          </a:bodyPr>
          <a:p>
            <a:pPr algn="ctr" defTabSz="914400">
              <a:lnSpc>
                <a:spcPct val="100000"/>
              </a:lnSpc>
              <a:tabLst>
                <a:tab algn="l" pos="0"/>
              </a:tabLst>
            </a:pPr>
            <a:r>
              <a:rPr b="0" lang="en-US" sz="1600" strike="noStrike" u="none">
                <a:solidFill>
                  <a:srgbClr val="d9d0bd"/>
                </a:solidFill>
                <a:effectLst/>
                <a:uFillTx/>
                <a:latin typeface="Aptos"/>
                <a:ea typeface="Aptos"/>
              </a:rPr>
              <a:t>From heavenly summons to redeemed praise and everlasting song</a:t>
            </a:r>
            <a:endParaRPr b="0" lang="en-US" sz="1600" strike="noStrike" u="none">
              <a:solidFill>
                <a:srgbClr val="ffffff"/>
              </a:solidFill>
              <a:effectLst/>
              <a:uFillTx/>
              <a:latin typeface="Arial"/>
            </a:endParaRPr>
          </a:p>
        </p:txBody>
      </p:sp>
      <p:sp>
        <p:nvSpPr>
          <p:cNvPr id="145" name="Shape 5"/>
          <p:cNvSpPr/>
          <p:nvPr/>
        </p:nvSpPr>
        <p:spPr>
          <a:xfrm>
            <a:off x="0" y="6528960"/>
            <a:ext cx="12191400" cy="328680"/>
          </a:xfrm>
          <a:prstGeom prst="rect">
            <a:avLst/>
          </a:prstGeom>
          <a:solidFill>
            <a:srgbClr val="07111e"/>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46" name="Text 6"/>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d9d0bd"/>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e1b2a"/>
        </a:solidFill>
      </p:bgPr>
    </p:bg>
    <p:spTree>
      <p:nvGrpSpPr>
        <p:cNvPr id="1" name=""/>
        <p:cNvGrpSpPr/>
        <p:nvPr/>
      </p:nvGrpSpPr>
      <p:grpSpPr>
        <a:xfrm>
          <a:off x="0" y="0"/>
          <a:ext cx="0" cy="0"/>
          <a:chOff x="0" y="0"/>
          <a:chExt cx="0" cy="0"/>
        </a:xfrm>
      </p:grpSpPr>
      <p:pic>
        <p:nvPicPr>
          <p:cNvPr id="147" name="Image 0" descr="/mnt/data/all_hail_assets_internal/bg3.jpg"/>
          <p:cNvPicPr/>
          <p:nvPr/>
        </p:nvPicPr>
        <p:blipFill>
          <a:blip r:embed="rId1"/>
          <a:stretch/>
        </p:blipFill>
        <p:spPr>
          <a:xfrm>
            <a:off x="0" y="0"/>
            <a:ext cx="12191400" cy="6857640"/>
          </a:xfrm>
          <a:prstGeom prst="rect">
            <a:avLst/>
          </a:prstGeom>
          <a:noFill/>
          <a:ln w="0">
            <a:noFill/>
          </a:ln>
        </p:spPr>
      </p:pic>
      <p:sp>
        <p:nvSpPr>
          <p:cNvPr id="148" name="Shape 0"/>
          <p:cNvSpPr/>
          <p:nvPr/>
        </p:nvSpPr>
        <p:spPr>
          <a:xfrm>
            <a:off x="0" y="0"/>
            <a:ext cx="12191400" cy="6857640"/>
          </a:xfrm>
          <a:prstGeom prst="rect">
            <a:avLst/>
          </a:prstGeom>
          <a:solidFill>
            <a:srgbClr val="07111e">
              <a:alpha val="53000"/>
            </a:srgbClr>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49" name="Text 1"/>
          <p:cNvSpPr/>
          <p:nvPr/>
        </p:nvSpPr>
        <p:spPr>
          <a:xfrm>
            <a:off x="502920" y="411480"/>
            <a:ext cx="7954920" cy="502560"/>
          </a:xfrm>
          <a:prstGeom prst="rect">
            <a:avLst/>
          </a:prstGeom>
          <a:noFill/>
          <a:ln w="0">
            <a:noFill/>
          </a:ln>
        </p:spPr>
        <p:style>
          <a:lnRef idx="0"/>
          <a:fillRef idx="0"/>
          <a:effectRef idx="0"/>
          <a:fontRef idx="minor"/>
        </p:style>
        <p:txBody>
          <a:bodyPr lIns="360" rIns="360" tIns="360" bIns="360" anchor="ctr">
            <a:normAutofit/>
          </a:bodyPr>
          <a:p>
            <a:pPr defTabSz="914400">
              <a:lnSpc>
                <a:spcPct val="100000"/>
              </a:lnSpc>
              <a:tabLst>
                <a:tab algn="l" pos="0"/>
              </a:tabLst>
            </a:pPr>
            <a:r>
              <a:rPr b="1" lang="en-US" sz="3000" strike="noStrike" u="none">
                <a:solidFill>
                  <a:srgbClr val="f8f1e3"/>
                </a:solidFill>
                <a:effectLst/>
                <a:uFillTx/>
                <a:latin typeface="Aptos Display"/>
                <a:ea typeface="Aptos Display"/>
              </a:rPr>
              <a:t>Stanza 1: Heaven Honors the Name</a:t>
            </a:r>
            <a:endParaRPr b="0" lang="en-US" sz="3000" strike="noStrike" u="none">
              <a:solidFill>
                <a:srgbClr val="ffffff"/>
              </a:solidFill>
              <a:effectLst/>
              <a:uFillTx/>
              <a:latin typeface="Arial"/>
            </a:endParaRPr>
          </a:p>
        </p:txBody>
      </p:sp>
      <p:sp>
        <p:nvSpPr>
          <p:cNvPr id="150" name="Shape 2"/>
          <p:cNvSpPr/>
          <p:nvPr/>
        </p:nvSpPr>
        <p:spPr>
          <a:xfrm>
            <a:off x="502920" y="1033200"/>
            <a:ext cx="1371600" cy="360"/>
          </a:xfrm>
          <a:prstGeom prst="line">
            <a:avLst/>
          </a:prstGeom>
          <a:ln w="25400">
            <a:solidFill>
              <a:srgbClr val="d8a13a"/>
            </a:solidFill>
            <a:round/>
          </a:ln>
        </p:spPr>
        <p:style>
          <a:lnRef idx="0"/>
          <a:fillRef idx="0"/>
          <a:effectRef idx="0"/>
          <a:fontRef idx="minor"/>
        </p:style>
        <p:txBody>
          <a:bodyPr lIns="90000" rIns="90000" tIns="-44640" bIns="-44640" anchor="t" anchorCtr="1">
            <a:noAutofit/>
          </a:bodyPr>
          <a:p>
            <a:endParaRPr b="0" lang="en-US" sz="1800" strike="noStrike" u="none">
              <a:solidFill>
                <a:srgbClr val="ffffff"/>
              </a:solidFill>
              <a:effectLst/>
              <a:uFillTx/>
              <a:latin typeface="Arial"/>
            </a:endParaRPr>
          </a:p>
        </p:txBody>
      </p:sp>
      <p:sp>
        <p:nvSpPr>
          <p:cNvPr id="151" name="Shape 3"/>
          <p:cNvSpPr/>
          <p:nvPr/>
        </p:nvSpPr>
        <p:spPr>
          <a:xfrm>
            <a:off x="777240" y="1417320"/>
            <a:ext cx="5257440" cy="4114440"/>
          </a:xfrm>
          <a:prstGeom prst="roundRect">
            <a:avLst>
              <a:gd name="adj" fmla="val 16667"/>
            </a:avLst>
          </a:prstGeom>
          <a:solidFill>
            <a:srgbClr val="f8f1e3">
              <a:alpha val="95000"/>
            </a:srgbClr>
          </a:solidFill>
          <a:ln w="12700">
            <a:solidFill>
              <a:srgbClr val="d8a13a">
                <a:alpha val="60000"/>
              </a:srgbClr>
            </a:solidFill>
            <a:round/>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Arial"/>
            </a:endParaRPr>
          </a:p>
        </p:txBody>
      </p:sp>
      <p:sp>
        <p:nvSpPr>
          <p:cNvPr id="152" name="Text 4"/>
          <p:cNvSpPr/>
          <p:nvPr/>
        </p:nvSpPr>
        <p:spPr>
          <a:xfrm>
            <a:off x="1097280" y="1783080"/>
            <a:ext cx="4617360" cy="1142640"/>
          </a:xfrm>
          <a:prstGeom prst="rect">
            <a:avLst/>
          </a:prstGeom>
          <a:noFill/>
          <a:ln w="0">
            <a:noFill/>
          </a:ln>
        </p:spPr>
        <p:style>
          <a:lnRef idx="0"/>
          <a:fillRef idx="0"/>
          <a:effectRef idx="0"/>
          <a:fontRef idx="minor"/>
        </p:style>
        <p:txBody>
          <a:bodyPr lIns="1080" rIns="1080" tIns="1080" bIns="1080" anchor="t">
            <a:normAutofit/>
          </a:bodyPr>
          <a:p>
            <a:pPr defTabSz="914400">
              <a:lnSpc>
                <a:spcPct val="100000"/>
              </a:lnSpc>
              <a:tabLst>
                <a:tab algn="l" pos="0"/>
              </a:tabLst>
            </a:pPr>
            <a:r>
              <a:rPr b="0" lang="en-US" sz="1500" strike="noStrike" u="none">
                <a:solidFill>
                  <a:srgbClr val="1f2933"/>
                </a:solidFill>
                <a:effectLst/>
                <a:uFillTx/>
                <a:latin typeface="Aptos"/>
                <a:ea typeface="Aptos"/>
              </a:rPr>
              <a:t>The opening summons moves the worshiper into the heavenly court. Angels fall before the name of Jesus, and the church joins a worship already underway in heaven.</a:t>
            </a:r>
            <a:endParaRPr b="0" lang="en-US" sz="1500" strike="noStrike" u="none">
              <a:solidFill>
                <a:srgbClr val="ffffff"/>
              </a:solidFill>
              <a:effectLst/>
              <a:uFillTx/>
              <a:latin typeface="Arial"/>
            </a:endParaRPr>
          </a:p>
        </p:txBody>
      </p:sp>
      <p:sp>
        <p:nvSpPr>
          <p:cNvPr id="153" name="Text 5"/>
          <p:cNvSpPr/>
          <p:nvPr/>
        </p:nvSpPr>
        <p:spPr>
          <a:xfrm>
            <a:off x="1097280" y="3291840"/>
            <a:ext cx="4617360" cy="1005480"/>
          </a:xfrm>
          <a:prstGeom prst="rect">
            <a:avLst/>
          </a:prstGeom>
          <a:noFill/>
          <a:ln w="0">
            <a:noFill/>
          </a:ln>
        </p:spPr>
        <p:style>
          <a:lnRef idx="0"/>
          <a:fillRef idx="0"/>
          <a:effectRef idx="0"/>
          <a:fontRef idx="minor"/>
        </p:style>
        <p:txBody>
          <a:bodyPr lIns="1080" rIns="1080" tIns="1080" bIns="1080" anchor="t">
            <a:normAutofit/>
          </a:bodyPr>
          <a:p>
            <a:pPr defTabSz="914400">
              <a:lnSpc>
                <a:spcPct val="100000"/>
              </a:lnSpc>
              <a:tabLst>
                <a:tab algn="l" pos="0"/>
              </a:tabLst>
            </a:pPr>
            <a:r>
              <a:rPr b="0" lang="en-US" sz="1500" strike="noStrike" u="none">
                <a:solidFill>
                  <a:srgbClr val="1f2933"/>
                </a:solidFill>
                <a:effectLst/>
                <a:uFillTx/>
                <a:latin typeface="Aptos"/>
                <a:ea typeface="Aptos"/>
              </a:rPr>
              <a:t>Teaching focus: Christ is not exalted by our praise as though he lacked honor. We crown him because God has already exalted him.</a:t>
            </a:r>
            <a:endParaRPr b="0" lang="en-US" sz="1500" strike="noStrike" u="none">
              <a:solidFill>
                <a:srgbClr val="ffffff"/>
              </a:solidFill>
              <a:effectLst/>
              <a:uFillTx/>
              <a:latin typeface="Arial"/>
            </a:endParaRPr>
          </a:p>
        </p:txBody>
      </p:sp>
      <p:sp>
        <p:nvSpPr>
          <p:cNvPr id="154" name="Shape 6"/>
          <p:cNvSpPr/>
          <p:nvPr/>
        </p:nvSpPr>
        <p:spPr>
          <a:xfrm>
            <a:off x="6492240" y="1828800"/>
            <a:ext cx="4160160" cy="2468520"/>
          </a:xfrm>
          <a:prstGeom prst="roundRect">
            <a:avLst>
              <a:gd name="adj" fmla="val 16667"/>
            </a:avLst>
          </a:prstGeom>
          <a:solidFill>
            <a:srgbClr val="07111e">
              <a:alpha val="95000"/>
            </a:srgbClr>
          </a:solidFill>
          <a:ln w="12700">
            <a:solidFill>
              <a:srgbClr val="d8a13a">
                <a:alpha val="7000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55" name="Text 7"/>
          <p:cNvSpPr/>
          <p:nvPr/>
        </p:nvSpPr>
        <p:spPr>
          <a:xfrm>
            <a:off x="6812280" y="2148840"/>
            <a:ext cx="1828440" cy="22824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500" strike="noStrike" u="none">
                <a:solidFill>
                  <a:srgbClr val="d8a13a"/>
                </a:solidFill>
                <a:effectLst/>
                <a:uFillTx/>
                <a:latin typeface="Aptos Display"/>
                <a:ea typeface="Aptos Display"/>
              </a:rPr>
              <a:t>Key Scripture</a:t>
            </a:r>
            <a:endParaRPr b="0" lang="en-US" sz="1500" strike="noStrike" u="none">
              <a:solidFill>
                <a:srgbClr val="ffffff"/>
              </a:solidFill>
              <a:effectLst/>
              <a:uFillTx/>
              <a:latin typeface="Arial"/>
            </a:endParaRPr>
          </a:p>
        </p:txBody>
      </p:sp>
      <p:sp>
        <p:nvSpPr>
          <p:cNvPr id="156" name="Text 8"/>
          <p:cNvSpPr/>
          <p:nvPr/>
        </p:nvSpPr>
        <p:spPr>
          <a:xfrm>
            <a:off x="6812280" y="2606040"/>
            <a:ext cx="3474360" cy="822600"/>
          </a:xfrm>
          <a:prstGeom prst="rect">
            <a:avLst/>
          </a:prstGeom>
          <a:noFill/>
          <a:ln w="0">
            <a:noFill/>
          </a:ln>
        </p:spPr>
        <p:style>
          <a:lnRef idx="0"/>
          <a:fillRef idx="0"/>
          <a:effectRef idx="0"/>
          <a:fontRef idx="minor"/>
        </p:style>
        <p:txBody>
          <a:bodyPr lIns="0" rIns="0" tIns="0" bIns="0" anchor="ctr">
            <a:normAutofit/>
          </a:bodyPr>
          <a:p>
            <a:pPr defTabSz="914400">
              <a:lnSpc>
                <a:spcPct val="100000"/>
              </a:lnSpc>
              <a:tabLst>
                <a:tab algn="l" pos="0"/>
              </a:tabLst>
            </a:pPr>
            <a:r>
              <a:rPr b="0" lang="en-US" sz="1500" strike="noStrike" u="none">
                <a:solidFill>
                  <a:srgbClr val="f8f1e3"/>
                </a:solidFill>
                <a:effectLst/>
                <a:uFillTx/>
                <a:latin typeface="Aptos"/>
                <a:ea typeface="Aptos"/>
              </a:rPr>
              <a:t>Hebrews 1:6</a:t>
            </a:r>
            <a:endParaRPr b="0" lang="en-US" sz="1500" strike="noStrike" u="none">
              <a:solidFill>
                <a:srgbClr val="ffffff"/>
              </a:solidFill>
              <a:effectLst/>
              <a:uFillTx/>
              <a:latin typeface="Arial"/>
            </a:endParaRPr>
          </a:p>
          <a:p>
            <a:pPr defTabSz="914400">
              <a:lnSpc>
                <a:spcPct val="100000"/>
              </a:lnSpc>
              <a:tabLst>
                <a:tab algn="l" pos="0"/>
              </a:tabLst>
            </a:pPr>
            <a:r>
              <a:rPr b="0" lang="en-US" sz="1500" strike="noStrike" u="none">
                <a:solidFill>
                  <a:srgbClr val="f8f1e3"/>
                </a:solidFill>
                <a:effectLst/>
                <a:uFillTx/>
                <a:latin typeface="Aptos"/>
                <a:ea typeface="Aptos"/>
              </a:rPr>
              <a:t>“Let all the angels of God worship him.”</a:t>
            </a:r>
            <a:endParaRPr b="0" lang="en-US" sz="1500" strike="noStrike" u="none">
              <a:solidFill>
                <a:srgbClr val="ffffff"/>
              </a:solidFill>
              <a:effectLst/>
              <a:uFillTx/>
              <a:latin typeface="Arial"/>
            </a:endParaRPr>
          </a:p>
        </p:txBody>
      </p:sp>
      <p:sp>
        <p:nvSpPr>
          <p:cNvPr id="157" name="Shape 9"/>
          <p:cNvSpPr/>
          <p:nvPr/>
        </p:nvSpPr>
        <p:spPr>
          <a:xfrm>
            <a:off x="0" y="6528960"/>
            <a:ext cx="12191400" cy="328680"/>
          </a:xfrm>
          <a:prstGeom prst="rect">
            <a:avLst/>
          </a:prstGeom>
          <a:solidFill>
            <a:srgbClr val="07111e"/>
          </a:solidFill>
          <a:ln w="12700">
            <a:solidFill>
              <a:srgbClr val="07111e">
                <a:alpha val="0"/>
              </a:srgbClr>
            </a:solidFill>
            <a:round/>
          </a:ln>
        </p:spPr>
        <p:style>
          <a:lnRef idx="0"/>
          <a:fillRef idx="0"/>
          <a:effectRef idx="0"/>
          <a:fontRef idx="minor"/>
        </p:style>
        <p:txBody>
          <a:bodyPr lIns="90000" rIns="90000" tIns="45000" bIns="45000" anchor="t">
            <a:noAutofit/>
          </a:bodyPr>
          <a:p>
            <a:endParaRPr b="0" lang="en-US" sz="1800" strike="noStrike" u="none">
              <a:solidFill>
                <a:srgbClr val="ffffff"/>
              </a:solidFill>
              <a:effectLst/>
              <a:uFillTx/>
              <a:latin typeface="Arial"/>
            </a:endParaRPr>
          </a:p>
        </p:txBody>
      </p:sp>
      <p:sp>
        <p:nvSpPr>
          <p:cNvPr id="158" name="Text 10"/>
          <p:cNvSpPr/>
          <p:nvPr/>
        </p:nvSpPr>
        <p:spPr>
          <a:xfrm>
            <a:off x="502920" y="6611040"/>
            <a:ext cx="4937400" cy="1641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750" strike="noStrike" u="none">
                <a:solidFill>
                  <a:srgbClr val="d9d0bd"/>
                </a:solidFill>
                <a:effectLst/>
                <a:uFillTx/>
                <a:latin typeface="Aptos"/>
                <a:ea typeface="Aptos"/>
              </a:rPr>
              <a:t>Prepared for teaching and small group use - hymninfo.com</a:t>
            </a:r>
            <a:endParaRPr b="0" lang="en-US" sz="750" strike="noStrike" u="non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itchFamily="0" charset="1"/>
        <a:ea typeface=""/>
        <a:cs typeface=""/>
      </a:majorFont>
      <a:minorFont>
        <a:latin typeface="Apto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LibreOffice/25.2.3.2$Linux_X86_64 LibreOffice_project/520$Build-2</Application>
  <AppVersion>15.0000</AppVersion>
  <Words>0</Words>
  <Paragraphs>0</Paragraphs>
  <Company>HymnInfo.com</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2026-07-11T02:27:22Z</dcterms:created>
  <dc:creator>HymnInfo.com</dc:creator>
  <dc:description/>
  <dc:language>en-US</dc:language>
  <cp:lastModifiedBy>HymnInfo.com</cp:lastModifiedBy>
  <dcterms:modified xsi:type="dcterms:W3CDTF">2026-07-11T02:27:22Z</dcterms:modified>
  <cp:revision>1</cp:revision>
  <dc:subject>Hymn study resource</dc:subject>
  <dc:title>All Hail the Power of Jesus' Name Teaching Guide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19</vt:r8>
  </property>
  <property fmtid="{D5CDD505-2E9C-101B-9397-08002B2CF9AE}" pid="3" name="PresentationFormat">
    <vt:lpwstr>On-screen Show (16:9)</vt:lpwstr>
  </property>
  <property fmtid="{D5CDD505-2E9C-101B-9397-08002B2CF9AE}" pid="4" name="Slides">
    <vt:r8>19</vt:r8>
  </property>
</Properties>
</file>