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1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 Hail the Power of Jesus' Na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 Hail the Power of Jesus’ Name is a hymn of public allegiance to the exalted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oncern is not simply admiration for Jesus but the confession that his name, authority, saving work, and kingship deserve the worship of heaven and ea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particularly strong as congregational doxology because it enlarges the worshiper’s horiz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 is placed within the biblical vision of Christ raised above every power and acknowledged by a redeemed people whose worship anticipates the universal adoration portrayed in Reve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e hymn challenges divided loyalti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dominant doctrine is the exaltation and king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confessed not merely as an inspiring teacher but as the risen Lord whose authority surpasses every earthly and spiritual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makes congregational singing an act of allegiance as well as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the name of Jesus is closely connected with salvation and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Scripture, the name represents the person, authority, and saving identity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n examination of allegiance by asking which powers, identities, ambitions, or fears receive the practical loyalty that belongs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Philippians 2:5-11 so that Christ’s exaltation is interpreted together with his humility and self-giving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during Easter, Ascension, Christ the King, ordinations, mission services, or opening worship when the congregation needs a strong confession of Christ’s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aching about the name of Jesus, connect reverence for the name with trust in the person and saving work of Christ rather than treating the name as a formula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hoosing a musical setting, consider whether CORONATION, MILES LANE, or DIADEM best serves the congregation’s musical ability and worship contex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2026-08-28T13:55:43Z</dcterms:created>
  <dcterms:modified xsi:type="dcterms:W3CDTF">2026-08-28T13:55:43Z</dcterms:modified>
  <dc:title>All Hail the Power of Jesus' Name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