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ny and Great O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ny and Great O God is a hymn of praise rooted in Dakota Christian worship and later adapted for broader use in English speaking congreg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the majesty of God revealed through the beauty and order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oetic imagery reflects a deep appreciation for the natural world as a sign of divine wisdom and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simple yet powerful language the hymn invites worshippers to join in gratitude and wonder before the Creat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cultural origins and universal theme of praise the hymn has become an important example of Indigenous contributions to Christian hymnod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key theological theme of the hymn is the doctrine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natural world is presented not merely as physical reality but as a testimony to the glor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universality of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 peoples and cultures are invited to recognize and celebrate the greatness of the Creat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gratitude as a fundamental posture of worship acknowledging that life itself is a gift sustained by divine provid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ratitude for the beauty and goodness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diversity of cultural expressions within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orship that celebrates God's works in the natural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relationship between creation care and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raise as a daily response to God's sustaining pres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2026-08-28T10:25:55Z</dcterms:created>
  <dcterms:modified xsi:type="dcterms:W3CDTF">2026-08-28T10:25:55Z</dcterms:modified>
  <dc:title>Many and Great O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