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rching to Z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Marching to Zion” is the familiar gospel-song form of Isaac Watts’s 1707 hymn “Come, We That Love the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ts central movement is from present worship toward promised joy: believers sing together now because their life with God already anticipates the fuller fellowship Scripture associates with Zion and the heavenly Jerusal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portray Christian pilgrimage as grim end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’s original heading, “Heavenly Joy on Earth,” is a key to its mea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uture hope is meant to generate present praise, so worship becomes a foretaste of the joy toward which the church is mov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holds present worship and future hope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atts’s title “Heavenly Joy on Earth” suggests that Christian joy is not postponed until the life to com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gregational praise already participates, in an incomplete way, in the worship toward which God’s people are mov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of pilgrimage is commu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ristian journey is sung in the plural, so discipleship is not imagined as a solitary climb toward heave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call to worship when the congregation needs to remember that Christian praise is both a present act and a foretaste of future fellowship with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Hebrews 12:22-24 to explain how the New Testament expands the biblical meaning of Zion beyond a geographical l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84:5-7 in seasons of grief or difficulty to show that pilgrimage toward God can pass through a valley of weeping without losing its desti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mphasize the hymn’s plural voice by connecting congregational singing with mutual encouragement, shared perseverance, and care for fellow travel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electing music, distinguish Lowry’s MARCHING TO ZION from older alternatives such as 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2026-10-13T08:14:12Z</dcterms:created>
  <dcterms:modified xsi:type="dcterms:W3CDTF">2026-10-13T08:14:12Z</dcterms:modified>
  <dc:title>Marching to Zion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