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il Voces Para Celebra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il Voces Para Celebrar is the Spanish adaptation of Charles Wesley's celebrated hymn of praise often known in English as O for a Thousand Tongues to S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alts the redeeming work of Christ and invites believers to join a vast chorus proclaiming God's grace and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anish text by Argentine Methodist bishop Federico José Pagura made Wesley's classic hymn accessible to Spanish speaking congregations across Latin America and beyo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translation and contextual adaptation, the hymn preserves Wesley's evangelical theology while expressing it in language that resonates with Hispanic worship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encourages believers to respond to the gospel with exuberant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heart the hymn proclaims the doctrine of redemption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's theology emphasizes that the grace of God in Christ brings forgiveness, transformation, and new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becomes the natural response of those who have experienced this redeem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a theology of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voice is not merely a private expression of devotion but part of the church's public witness to the gosp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respond to God's grace with joyful and public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highlight the global unity of the church across languages and cul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singing can serve as a form of witness to Christ's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give thanks for the transforming power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ole of music in shaping theological understanding and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2026-08-28T12:29:30Z</dcterms:created>
  <dcterms:modified xsi:type="dcterms:W3CDTF">2026-08-28T12:29:30Z</dcterms:modified>
  <dc:title>Mil Voces Para Celebrar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