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516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Morning Glory, Starlit Sk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Morning Glory, Starlit Sky begins with the abundance of what human beings receive as gift—beauty in the created world, intellectual discovery, artistic achievement, memory, and love—but it does not remain a simple hymn of cre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illiam Hubert Vanstone turns from the visible generosity of life to a harder question: what does genuine love cost the giver?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answers by moving toward self-giving, vulnerability, and finally the cross of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governing idea is that divine love is not remote or effortl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God revealed in Christ gives without holding back, and the crucifixion becomes the hymn’s decisive image for understanding the character of that lov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most distinctive theological claim is that love must be understood from the side of the giver as well as the receiv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ifts may appear effortless to those who enjoy them, but authentic love spends itself for the good and freedom of anoth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Vanstone therefore resists an image of divine power that would make God’s generosity detached, invulnerable, or costl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leads to a Christological reading of cre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does not abandon the world’s beauty when it turns to the cross; rather, the cross interprets the generosity already encountered in the worl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in Passiontide or Holy Week to connect the love of God directly with the self-giving of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vite worshipers to begin with gratitude for beauty, learning, relationships, and other gifts, then ask what costly love requires of those who receive the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the hymn with Philippians 2:5-8 or 2 Corinthians 8:9 when teaching about Christlike humility and self-giving servi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it to examine forms of Christian service that empower others rather than control the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void treating the hymn merely as an environmental or creation song; its theological movement reaches its climax in the cross and the character of divine lov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2026-10-13T23:49:12Z</dcterms:created>
  <dcterms:modified xsi:type="dcterms:W3CDTF">2026-10-13T23:49:12Z</dcterms:modified>
  <dc:title>Morning Glory, Starlit Sky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