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90123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ve Me]]></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Move Me is a contemporary hymn that functions as a prayer for spiritual transformation and faithful obedi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and composed by Richard Alan Henderson, the hymn expresses the believer's desire for God to shape the heart, align the will with divine purposes, and inspire action in service to God's kingdom.]]></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nlike hymns that focus primarily on praise or thanksgiving, Move Me emphasizes spiritual responsive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text frames discipleship as an ongoing process in which believers ask God to guide their thoughts, actions, and motivati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congregational worship the hymn often serves as a moment of commitment or dedica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Move Me reflects a theology of sanctification in which believers are continually shaped by God's Spiri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ather than relying solely on personal determination, the hymn acknowledges that transformation begins with divine initiativ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lso emphasizes the relationship between prayer and a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Christian spirituality involves not only contemplation but also obedience expressed through daily life and servi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request for God to move the heart reflects a desire for alignment between belief and practic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believers to pray for God's guidance in aligning their actions with divine purpos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as a moment of commitment following sermons on discipleship or miss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flect on how spiritual transformation leads to practical acts of servi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vite congregations to consider how the Spirit shapes both desire and a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omote a balance between prayerful reflection and active ministry.]]></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2026-08-28T02:42:40Z</dcterms:created>
  <dcterms:modified xsi:type="dcterms:W3CDTF">2026-08-28T02:42:40Z</dcterms:modified>
  <dc:title>Move Me Teaching Guide</dc:title>
  <dc:description>Hymn study resource prepared by HymnInfo.com.</dc:description>
  <dc:subject>Hymn study resource</dc:subject>
  <cp:keywords>hymn study, Christian worship, church teaching, HymnInfo</cp:keywords>
  <cp:category/>
  <cp:revision/>
  <cp:contentStatus/>
</cp:coreProperties>
</file>