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149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bide with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Abide with Me” is a prayer for Christ’s continuing presence when human supports fail, circumstances change, strength diminishes, and death draws n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nry Francis Lyte uses the approach of evening as a metaphor for the closing of life, so the hymn is larger than a simple evening song: its deepest concern is how a believer faces change and mortality in the presence of the unchanging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movement is from vulnerability toward conf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nger does not pretend that loss, temptation, aging, or death are unre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each threat becomes a reason to ask Christ to remain nea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theology is the abiding presen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rayer is not primarily for changed circumstances but for the presence of the Lord within circumstances that inevitably chan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gives the hymn unusual realism: helpers may fail, earthly joys may fade, and death remains a genuine enemy, yet none of these realities is ultim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contrasts creaturely change with divine constan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assurance rests not on the permanence of health, relationships, institutions, or emotional strength but on the faithfulness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funerals and memorial services to acknowledge grief honestly while directing hope toward Christ’s presence and victory ove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Luke 24:29 and explain that the evening image refers not only to the end of a day but also to the closing of hum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James 1:17 during seasons of upheaval to contrast changing circumstances with the faithfulness of the unchanging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hymn become a prayer for those facing serious illness, aging, loneliness, or the loss of familiar supports rather than treating it merely as a solemn traditional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published arrangements, descants, translations, or orchestral settings, distinguish their copyright status from the public-domain text and EVENTIDE tu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2026-08-29T10:17:58Z</dcterms:created>
  <dcterms:modified xsi:type="dcterms:W3CDTF">2026-08-29T10:17:58Z</dcterms:modified>
  <dc:title>Abide with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