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1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y Faith Looks Up to The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y Faith Looks Up to Thee is a prayer of personal trust directed to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piritual movement begins with dependence on the saving work of Christ, then turns toward the need for strengthening grace, faithful discipleship, guidance through difficulty, and perseverance to the end of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does not treat faith as mere agreement with religious ideas; faith is portrayed as active reliance on the Savio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prayerful structure gives the hymn unusual pastoral flexibil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can function as confession, consecration, a response to the proclamation of grace, or a prayer for guidance in seasons of uncertaint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fundamentally Christologic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very petition is directed toward Christ as Savior, and the believer’s confidence rests on Christ’s saving work rather than on personal worthi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makes the hymn a strong example of devotional theology in which doctrine becomes pray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race and justification are closely related to consecr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believer does not seek forgiveness as an isolated benefit; receiving grace leads toward renewed love, strengthened devotion, and a life placed at Christ’s disposal.]]></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s a structured personal prayer: begin with dependence on Christ’s saving grace, then pray for transformed desires, guidance, and persever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xamine whether faith is functioning as active reliance on Christ or merely as familiarity with Christian belief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assurance of forgiveness with concrete consecration by identifying areas of life that should be more fully ordered toward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grief, uncertainty, or spiritual confusion arise, pray specifically for guidance rather than assuming faithful Christians should always feel certai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confession, Lent, Communion preparation, pastoral care, or services of dedication where a congregation needs language for both dependence and commitmen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2026-10-13T21:27:34Z</dcterms:created>
  <dcterms:modified xsi:type="dcterms:W3CDTF">2026-10-13T21:27:34Z</dcterms:modified>
  <dc:title>My Faith Looks Up to Thee Teaching Guide</dc:title>
  <dc:description>Hymn study resource prepared by HymnInfo.com.</dc:description>
  <dc:subject>Hymn study resource</dc:subject>
  <cp:keywords>hymn study, Christian worship, church teaching, HymnInfo</cp:keywords>
  <cp:category/>
  <cp:revision/>
  <cp:contentStatus/>
</cp:coreProperties>
</file>