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13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y God, I Love Th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y God, I Love Thee is a hymn of disinterested love: it asks what it means to love God neither as a bargain for heaven nor merely as an escape from punishment, but as a response to the love revealed in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argument is simple but demand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inger looks at Christ’s self-giving on the cross and concludes that love for God should arise from God’s own worth and prior love rather than from religious self-intere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emphasis gives the hymn an unusual devotional clar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ear, reward, salvation, and judgment are not denied, but they are deliberately moved out of the center so that gratitude and love can become the governing motive of fait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theological claim is that mature love of God is not transaction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aven and judgment remain realities within Christian doctrine, but the singer refuses to make reward or punishment the ultimate motive for dev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ighest reason for loving God is God’s own goodness disclosed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also a theology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irst John’s sequence—God loves first, believers answer—guards the hymn from becoming a program of spiritual self-improve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prayer and obedience are driven mainly by fear, reward, gratitude, love, or some mixture of these motiv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1 John 4:18–19 to reflect on how receiving God’s prior love changes the way believers respond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uring Lent or Holy Week, let contemplation of Christ’s self-giving lead beyond sorrow into concrete love, praise, and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gratitude without turning devotion into a transaction in which faithfulness is offered only in exchange for desired outcom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love for God with love of neighbor, remembering that 1 John refuses to separate devotion to God from the treatment of other peop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2026-10-13T07:04:32Z</dcterms:created>
  <dcterms:modified xsi:type="dcterms:W3CDTF">2026-10-13T07:04:32Z</dcterms:modified>
  <dc:title>My God, I Love Thee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