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89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y Lord, What a Morning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My Lord, What a Morning” is an African American spiritual centered on the Day of the Lord, resurrection, judgment, and the promised triumph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imagery is not quiet or private: the song imagines history interrupted by divine action, with the created order shaken and humanity summoned before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piritual holds awe and hope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udgment is serious, yet for the faithful the final day also means vindication, resurrection, and the end of powers that seem permanent in the pres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tension helps explain why the song could speak so powerfully within African American Christian communities shaped by slavery and racial oppression without requiring us to assign every image a hidden political cod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piritual presents eschatology as something heard and seen by an entire commu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world is filled with trumpet, cosmic upheaval, resurrection, and judg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final intervention of God is not an abstract doctrine but a reality that overturns the apparent permanence of the present ord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or Christians who sang spirituals under slavery and later racial oppression, biblical judgment could carry a powerful dimension of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proclaimed that earthly hierarchies were not ultimate and that God, not human masters or institutions, would render the final verdic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spiritual during Advent or services focused on Christ’s return to recover the season’s themes of watchfulness, judgment, and hope as well as expect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it with Matthew 24:29-31 and 1 Corinthians 15:52 so its dramatic imagery is heard within the biblical language of resurrection and Christ’s com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funerals or memorial services, allow the song to express resurrection hope without removing the solemnity of death and judg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teaching its African American history, distinguish documented antebellum sources from speculative claims about a single plantation, author, or hidden cod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eck the copyright of the exact arrangement being used; the traditional spiritual is public domain, but settings by William Farley Smith and many later arrangers are separately protecte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2026-08-28T07:38:23Z</dcterms:created>
  <dcterms:modified xsi:type="dcterms:W3CDTF">2026-08-28T07:38:23Z</dcterms:modified>
  <dc:title>My Lord, What a Morning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