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y Master, See, the Time Has Co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Master, See, the Time Has Come is a missionary hymn that calls believers to respond faithfully to Christ's command to proclaim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reflects the urgency of Christian mission and the readiness of disciples to serve wherever God cal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erged during a period of strong missionary emphasis within nineteenth century Protestan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urches increasingly understood evangelism and global mission as central expressions of Christian discipleship, and hymns such as this encouraged believers to participate in that cal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orship the hymn functions as a declaration of commitment to Christ's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Master, See, the Time Has Come expresses a theology of vocation and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ffirms that every believer is called to participate in God's work of proclaiming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mphasizes the urgency of the Christian mess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magery of harvest suggests that the opportunity for ministry is both abundant and time sensi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a deeper level the hymn reflects the Christian understanding that mission flows from obedience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view their daily lives as opportunities for Christian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church participates in God's mission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inspire prayer for missionaries and evangelistic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consider how they can respond to God's call to ser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's message with acts of compassion, justice, and procla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2026-08-28T09:09:25Z</dcterms:created>
  <dcterms:modified xsi:type="dcterms:W3CDTF">2026-08-28T09:09:25Z</dcterms:modified>
  <dc:title>My Master, See, the Time Has Come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