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6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y Prayer Rises to Heav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y Prayer Rises to Heaven is a contemplative hymn that portrays prayer as a spiritual offering lifted toward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poetic imagery drawn from nature and Scripture, the hymn expresses the believer's longing for communion with the divin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deep spiritual awareness that prayer arises from human need and dependence o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comparing prayer to the thirsty earth seeking rain, the text emphasizes the profound spiritual thirst that draws believers toward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ongregational worship the hymn functions as an invitation to prayer and refle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y Prayer Rises to Heaven reflects a theology of prayer as relationship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er is not merely a request for divine intervention but an expression of trust, longing, and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human condition of spiritual thir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 as the earth depends on rain for life, the human soul depends on God's grace and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erspective underscores the Christian conviction that prayer is sustained by God's initiati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cultivate regular rhythms of prayer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moments of quiet reflection during worship servi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spiritual thirst that draws believers toward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's imagery with biblical teachings about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ngregations to offer their concerns and hopes to God in tru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2026-08-28T06:51:26Z</dcterms:created>
  <dcterms:modified xsi:type="dcterms:W3CDTF">2026-08-28T06:51:26Z</dcterms:modified>
  <dc:title>My Prayer Rises to Heaven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