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716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My Tribu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85800" y="2914650"/>
            <a:ext cx="5419725" cy="9239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Full lyrics and sheet music are not included because this hymn is not currently marked as public domain in the HymnInfo database. Please consult a licensed hymnal or authorized publisher for the complete text and music.]]></a:t>
            </a:r>
          </a:p>
        </p:txBody>
      </p:sp>
      <p:sp>
        <p:nvSpPr>
          <p:cNvPr id="9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My Tribute is a gospel song of gratitude, doxology, and consecration written and composed by Andraé Crouch in 1971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spiritual movement begins with the inadequacy of human thanksgiving before divine grace and turns that realization away from self-congratulation and toward the glory of Go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Salvation, calling, achievement, and future hope are treated not as grounds for boasting but as reasons for worship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song also joins praise to discipleship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Gratitude is not left as an emotion or a verbal response; it leads toward a life offered back to Go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My Tribute is fundamentally doxological: God, not the worshiper, is the final object of glor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at emphasis guards Christian testimony from becoming a celebration of personal succes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Gifts, opportunities, achievements, and even the capacity to worship are received within the larger reality of divine gra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song is also explicitly Christ-centered in its understanding of salv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theology of gratitude rests on redemption accomplished through Christ rather than on moral effort or spiritual accomplishmen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song in services centered on thanksgiving, testimony, salvation, or Christian dedic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air it with Romans 11:36 or Psalm 115:1 when teaching why Christian praise redirects honor from the self to Go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nvite worshipers to identify abilities, opportunities, achievements, or recognition that can be consciously offered back to God in gratitud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Romans 12:1 to connect sung praise with whole-life consecration, emphasizing that worship includes vocation, relationships, service, and charact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Because the song is copyrighted, ensure that projection, printing, recording, streaming, or arranging follows the permissions provided by the church’s applicable licens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2026-10-14T05:22:51Z</dcterms:created>
  <dcterms:modified xsi:type="dcterms:W3CDTF">2026-10-14T05:22:51Z</dcterms:modified>
  <dc:title>My Tribute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