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ear to the Heart of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ear to the Heart of God is a 1903 gospel hymn in which Cleland Boyd McAfee joined his own words to his own tu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strained language directs troubled worshipers toward communion with God through Christ rather than offering an explanation for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governing image is spatial but theological: nearness signifies refuge, prayer, moral safety, assurance, and peace in God’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central to that movement, so the promised comfort is not an undefined inward calm but trust grounded in the Redeem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origin in a family bereavement gives the hymn particular relevance to funerals and memorial services, yet its scope is wid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doctrine is the gracious nearness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claim that believers avoid disease, bereavement, fear, o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it presents God’s presence as the believer’s refuge within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a theology of consolation grounded in communion, not an attempt to explain why tragedy occu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rayer is explicitly mediated throug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 room in worship for grief that is neither rushed nor explained aw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transition into intercession, silence, confession, or prayers for people carrying heavy burde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consolation with practical care by visiting, listening to, feeding, and supporting bereaved or isolated househol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eive Christ’s promised rest as an invitation to discipleship, not avoidance of difficult responsibil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habits that crowd out prayerful attention and establish regular periods of quiet before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2026-08-28T12:13:48Z</dcterms:created>
  <dcterms:modified xsi:type="dcterms:W3CDTF">2026-08-28T12:13:48Z</dcterms:modified>
  <dc:title>Near to the Heart of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