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obody Knows the Trouble I S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body Knows the Trouble I See is one of the most widely recognized African American spirituals, expressing both deep sorrow and enduring hope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erging from the lived experience of enslaved African Americans, the song testifies to faith in the midst of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combines lament with resil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ile acknowledging hardship and injustice, it also affirms that God understands human suffering and remains present with the oppress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ver time the song has become a powerful expression of Christian perseve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theological core, the spiritual affirms that God knows and understands human suffering even when others do no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hrase nobody knows the trouble I see reflects the loneliness of oppression while simultaneously pointing to God's awar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expresses the Christian theology of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spite hardship, believers continue to trust that God remains present and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, the spiritual embodies eschatological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bring honest expressions of suffering before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faith sustains people facing injustice and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piritual to foster empathy and solidarity with those who suff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worship includes both lament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ffirm that God knows and cares for every hidden burd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2026-08-28T13:17:04Z</dcterms:created>
  <dcterms:modified xsi:type="dcterms:W3CDTF">2026-08-28T13:17:04Z</dcterms:modified>
  <dc:title>Nobody Knows the Trouble I See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