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1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o God Be the Glor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To God Be the Glory” is a gospel hymn of praise whose center of gravity is what God has done in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beginning with the singer’s changing feelings, the hymn directs attention to divine initiative: God gives, Christ redeems, pardon is offered through faith, and the believer’s future hope rests in see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at objective emphasis gives the hymn unusual theological density for a nineteenth-century gospe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, atonement, grace, faith, assurance, and future glory are gathered into a text designed not only for personal devotion but for a congregation to proclaim toge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e hymn works well in services of praise, evangelism, assurance of pardon, baptism, profession of faith, and thanksg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fundamentally doxologic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begins with the conviction that salvation is God’s work and therefore God deserves the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revents praise from becoming self-congratulation: even the believer’s faith and assurance are responses to divine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ristology is strongly redemp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presented as the Son given by the Father and as the one whose saving work secures pardon and eternal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congregational praise specific by naming God’s saving actions rather than offering only generalized expressions of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tempted to measure spiritual security by achievement or emotion, return to salvation as God’s gift received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’s emphasis on redemption to connect evangelistic invitation with the objective work of Christ rather than pressure or manipul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assurance of pardon produce worship, humility, and gratitude rather than spiritual pri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hope of seeing Christ to shape present faithfulness, perseverance, and longing for holines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2026-08-28T13:15:26Z</dcterms:created>
  <dcterms:modified xsi:type="dcterms:W3CDTF">2026-08-28T13:15:26Z</dcterms:modified>
  <dc:title>To God Be the Glory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