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ot So in Haste, My Hear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ot So in Haste, My Heart is a reflective hymn that encourages believers to slow their anxious thoughts and trust in God's providential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Bradford Torrey, the hymn speaks to the spiritual discipline of patience and the importance of resting quietly in God'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an age already marked by busyness and anxiety, the hymn offered a gentle reminder that faith requires stillness as well as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calls the heart away from hurried worry toward a posture of spiritual cal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meditative tone, the hymn invites worshipers to recognize that God governs time, circumstance, and destin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ot So in Haste, My Heart reflects the Christian theology of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governs the unfolding of history and the details of individual lives, inviting believers to trust rather than wor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the spiritual discipline of pat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th is not only expressed in action but also in the willingness to wait for God's guidance and tim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theology counters the impulse toward anxious contro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moments of silence and prayer to cultivate spiritual still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areas of life where anxiety may replace trust in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God's timing may differ from human expect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patience as a Christian virtue shaped by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meditation on trusting divine provid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2026-08-28T12:03:41Z</dcterms:created>
  <dcterms:modified xsi:type="dcterms:W3CDTF">2026-08-28T12:03:41Z</dcterms:modified>
  <dc:title>Not So in Haste, My Heart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