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othing Betwe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thing Between is a gospel hymn that calls believers to wholehearted devotion and spiritual integrity in their relation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Albert Tindley in the early twentieth century, the hymn emphasizes the importance of removing obstacles that hinder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peaks with pastoral clarity about the subtle barriers that can arise in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onal ambition, worldly attachments, or hidden sin can weaken one's spiritual fellow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memorable refrain and earnest tone, the hymn encourages believers to live transparently befor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thing Between expresses a theology of sanctification and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knowledges that salvation establishes a relationship with Christ, but that relationship must be nurtured through obedience and since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mphasizes the importance of spiritual transpar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idden compromises or divided loyalties weaken the believer's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ltimately the hymn affirms that Christian life is centered on personal devotion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personal habits or priorities that may hinder spiritual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gular confession and repentance in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habits that strengthen devotion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daily decisions affect one's relationship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ccountability and spiritual integrity within Christian communit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2026-08-28T12:12:37Z</dcterms:created>
  <dcterms:modified xsi:type="dcterms:W3CDTF">2026-08-28T12:12:37Z</dcterms:modified>
  <dc:title>Nothing Between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