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072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Now Thank We All Our G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ow Thank We All Our God is a hymn of thanksgiving that joins remembrance, petition, and doxolog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opening movement looks back on God's generosity; its central movement asks for continuing presence, peace, and guidance; and its conclusion turns gratitude into Trinitarian pra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treats thanksgiving not as a response only to pleasant circumstances but as a disciplined way of remembering who God is and how divine mercy sustains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is especially valuable pastorally because gratitude and need are held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orshipers may thank God for past gifts while still asking for protection, wisdom, and peace in an uncertain futur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providence as a reason for gratitude without pretending that faithful people are exempt from difficul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shiper remembers God's gifts, asks for continued nearness and guidance, and trusts divine mercy for what lies ahea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nksgiving therefore becomes an act of faith that interprets life through God's continuing goodness rather than through circumstances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also links gratitude with pe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iblical thanksgiving is not simply retrospective; it forms a posture for facing the futur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thanksgiving, harvest, anniversary, wedding, or year-end worship as a prayer that joins memory with trust for the fut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gratitude by naming specific gifts from God while also bringing current needs and uncertainties honestly into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Sirach 50:22-24 or Psalm 103:1-2 to show how remembering divine benefits strengthens fai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hilippians 4:6-7 to teach that thanksgiving and petition belong together rather than competing with one ano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final doxological movement turn gratitude away from self-satisfaction and toward worship of the Triune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2026-10-13T11:29:24Z</dcterms:created>
  <dcterms:modified xsi:type="dcterms:W3CDTF">2026-10-13T11:29:24Z</dcterms:modified>
  <dc:title>Now Thank We All Our God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