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06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Now Thank We All Our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ow Thank We All Our God is one of the most beloved hymns of thanksgiving in the Christi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Martin Rinkart in seventeenth century Germany, the hymn calls believers to praise God for enduring mercy and providenti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arkably, the hymn emerged during a time of extraordinary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inkart served his congregation during the devastating Thirty Years War, yet his hymn expresses gratitude rather than despai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powerful message and memorable melody, the hymn has become a universal expression of Christian thanksgivi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ow Thank We All Our God reflects a theology of providence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ffirms that God remains faithful even during times of suffering and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also highlights the communal nature of thanksgiv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invitation to give thanks together underscores the shared experience of God's blessings within the community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, the hymn points toward eschatological hop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gratitude in daily prayer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God's faithfulness even during times of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al expressions of thanksgiving in congregatio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many ways God's grace sustains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anksgiving as a spiritual discipline that strengthens fai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2026-08-27T00:17:46Z</dcterms:created>
  <dcterms:modified xsi:type="dcterms:W3CDTF">2026-08-27T00:17:46Z</dcterms:modified>
  <dc:title>Now Thank We All Our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