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890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Now the Silen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85800" y="2914650"/>
            <a:ext cx="5419725" cy="9239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Full lyrics and sheet music are not included because this hymn is not currently marked as public domain in the HymnInfo database. Please consult a licensed hymnal or authorized publisher for the complete text and music.]]></a:t>
            </a:r>
          </a:p>
        </p:txBody>
      </p:sp>
      <p:sp>
        <p:nvSpPr>
          <p:cNvPr id="9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Now the Silence is a modern liturgical hymn by Jaroslav Jan Vajda that compresses the experience of Christian worship into a concentrated sequence of present-tense imag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Rather than telling a story in conventional stanzas, it gathers the congregation's posture, listening, prayer, sacramental life, joy, and blessing into one unfolding act of worship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is especially associated with Holy Communion, but Vajda did not conceive it merely as a quiet song after the sacramen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He described it as an entrance hymn that anticipates the movement of the service and leads toward the Eucharist and the final bless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repeated emphasis on the present moment gives worshipers a sense that God's gifts are being received here and now rather than remembered only as events of the pas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Now the Silence presents worship primarily as God's action received by the congreg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repeated present-tense structure makes the service a place where grace is encountered rather than merely discussed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Prayer, hearing, sacrament, and blessing belong to one coherent movement in which God addresses, feeds, gathers, and sends his peopl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is strongly sacramental without becoming a prose explanation of the Eucharis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movement toward the Lord's Supper places Christ's self-giving at the center of worship, while the surrounding images of welcome, proclamation, celebration, and peace show that sacramental communion is embedded in the whole life of the gathered church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nter worship expecting to receive God's gifts rather than treating the service as a performance to observ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moments of silence as attentive preparation for prayer, Scripture, sacrament, and blessing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Approach Holy Communion as part of the whole movement of Christian worship, not as an isolated ritual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Let the hymn's present-tense focus encourage active participation in what God is doing in the gathered church now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text to teach how Word, sacrament, prayer, peace, and Trinitarian blessing belong together in Christian worship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2026-10-13T06:26:45Z</dcterms:created>
  <dcterms:modified xsi:type="dcterms:W3CDTF">2026-10-13T06:26:45Z</dcterms:modified>
  <dc:title>Now the Silence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