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Breath of Lif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Breath of Life is a powerful hymn of spiritual renewal that calls upon the Holy Spirit to revive the church and awaken believers to faithful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English hymn writer Bessie Porter Head, the hymn reflects a deep longing for spiritual vitality within the Christian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peaks not only to personal faith but also to the collective life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rayer for renewal recognizes that the vitality of Christian witness depends upon the life giving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themes of revival, mission, and spiritual awakening, the hymn has often been associated with Pentecost and services that emphasize renewal within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Breath of Life reflects a theology of dependence upon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cknowledges that the church cannot sustain its mission or vitality through human effort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spiritual life flows from the renewing presence of God's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believers to seek transformation that begins within the heart and extends outward into the life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heological vision highlights both personal renewal and communal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regularly for renewal within the church and in personal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openness to the guiding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al practices that nurture spiritual vit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mission flows from the life giving work of the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spiritual renewal leads to renewed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2026-08-28T09:32:54Z</dcterms:created>
  <dcterms:modified xsi:type="dcterms:W3CDTF">2026-08-28T09:32:54Z</dcterms:modified>
  <dc:title>O Breath of Life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