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824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 Christ, the Heal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 Christ, the Healer is Fred Pratt Green's prayer for wholeness in a world marked by bodily illness, inner conflict, damaged relationships, and social disord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treating healing as a promise that every disease will disappear, the hymn asks the church to understand health more deeply as wholeness of body, mind, spirit, community, and human relationship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pastoral strength lies in its refusal to isolate personal suffering from the wider life of socie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er for individual health broadens into self-examination and then into concern for the brokenness shared by communities and nati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aling is therefore not reduced to a private miracle; it includes truth, reconciliation, compassion, and the restoration of common lif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healing as wholeness rather than as a guarantee of immediate physical c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is a significant pastoral distin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prayer may rightly ask for bodily healing, but Green directs attention also to inner truth, relationships, social structures, and the shared wounds of human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prayer is therefore both compassionate and self-examin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confess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for people who are ill without implying that continued sickness reflects weak fai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eek wholeness of body, mind, spirit, relationships, and community rather than reducing healing to physical cure al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honest self-examination where pride, denial, or destructive patterns resist healing tru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reat social conflict and injustice as part of the church's healing concern, not as issues unrelated to Christian pray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uild congregational practices of intercession, confession, reconciliation, and compassionate care that make the church a community of heal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2026-10-14T08:22:18Z</dcterms:created>
  <dcterms:modified xsi:type="dcterms:W3CDTF">2026-10-14T08:22:18Z</dcterms:modified>
  <dc:title>O Christ, the Healer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