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0235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Praise to the Lord, the Almight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ise to the Lord, the Almighty is a vigorous call to worship that addresses the singer's own soul and then widens the summons to the gathered people and every breathing crea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praises God as sovereign Creator while remembering particular gifts: preservation, healing, guidance, mercy, and the sustaining care of prov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pastoral strength lies in joining adoration with recolle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ise is not presented as vague enthusiasm; it arises as worshipers consider who God is and trace divine goodness through ordinary life and dang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sult is a song equally suited to opening worship, thanksgiving, and occasions when a congregation needs to renew its tru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dominant doctrine is provi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Almighty is not only the sovereign source of creation but the One who sustains, guides, protects, heals, and giv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vine kingship and personal care therefore belong together: God's greatness does not make God remote, and God's nearness does not diminish divine majes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repeated act of remembering also gives the hymn a theology of gratitu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orship grows as the believer interprets life as gift rather than possession and mercy rather than entitle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gin prayer by naming who God is before listing personal request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Keep a written record of providential gifts, answered prayers, and sustaining grace without treating hardship as evidence of abandon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Psalm 103 to practice truthful gratitude that includes forgiveness, healing, redemption, and daily provi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en anxiety rises, pray Psalm 91 while distinguishing trust in God's faithfulness from a promise of exemption from suffer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ing this hymn corporately as a shared act of remembrance, allowing individual testimony to become congregational prais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2026-08-29T12:41:40Z</dcterms:created>
  <dcterms:modified xsi:type="dcterms:W3CDTF">2026-08-29T12:41:40Z</dcterms:modified>
  <dc:title>Praise to the Lord, the Almighty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