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0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Come and Dwell in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Come and Dwell in Me is a devotional hymn that expresses the Christian longing for Christ's presence within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arles Wesley, the hymn reflects the Methodist emphasis on personal spiritual renewal and the transforming work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nvites Christ to live within the heart of the believer and to shape every aspect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rayer for indwelling grace reflects the Methodist tradition's focus on sanctification and spiritual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rich theological depth and personal devotion, the hymn has been valued in worship settings that emphasize prayer, spiritual formation, and the work of the Holy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Come and Dwell in Me reflects a theology of sanctification that is central to Methodist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salvation involves not only forgiveness but also the transformation of the believer's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the indwelling presence of Christ, believers grow in holiness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ransformation is not achieved by human effort alone but through the gracious work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portrays the Christian life as a dynamic relationship wit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hrist's presence into daily life through prayer an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transforming work of grace in personal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habits that nurture spiritual growth and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life flows from union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o express Christ's love in actions toward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2026-08-28T02:33:27Z</dcterms:created>
  <dcterms:modified xsi:type="dcterms:W3CDTF">2026-08-28T02:33:27Z</dcterms:modified>
  <dc:title>O Come and Dwell in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