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03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Crucified Redeem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Crucified Redeemer is a Passiontide hymn that refuses to leave the cross safely in the pa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imothy Rees turns contemplation of Christ's crucifixion into corporate confession: the worshiping community is asked to recognize the continuing marks of violence, injustice, hunger, and human misery in the world around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distinctive power lies in joining penitence before the cross with social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therefore not primarily a private meditation on personal sorr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es presents discipleship as an examination of the ways communities and social systems can participate in suffer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theological move is to join Christology with social repen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the crucified Redeemer, but the congregation is not allowed to contemplate his Passion as though it were disconnected from present human cruel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ship becomes an examination of complicity: Christian devotion to the cross must expose the ways violence, exploitation, and indifference continue to wound human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ives the hymn a theology of social hol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 is not reduced to isolated private wrongdoing; it can take communal and structural form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Lent or Holy Week to connect meditation on Christ's Passion with examination of present-day violence and injus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congregations to consider social and economic forms of sin as well as personal wrongdo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Matthew 25:40 when teaching that care for vulnerable people is inseparable from devotion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Romans 8:22-23 to frame prayer for communities experiencing war, poverty, displacement, or other forms of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penitence lead toward concrete practices of reconciliation, generosity, advocacy, peacemaking, and compassionate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2026-10-13T10:21:51Z</dcterms:created>
  <dcterms:modified xsi:type="dcterms:W3CDTF">2026-10-13T10:21:51Z</dcterms:modified>
  <dc:title>O Crucified Redeemer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