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Day of God, Draw Nigh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Day of God, Draw Nigh is a hymn that expresses longing for the coming reign of God in justice, peace,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the Canadian biblical scholar and minister Robert B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ott, the hymn reflects a deep engagement with biblical prophecy and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nvites the church to pray for God's transforming kingdom to come into the present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links the expectation of God's future reign with the responsibility of believers to seek justice and reconciliation now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Day of God, Draw Nigh reflects an eschatological theology that emphasizes the future fulfillment of God's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the coming day of God as a source of hope for believers and for the whol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same time, the hymn emphasizes the present responsibility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s are called to work for justice, peace, and reconciliation as signs of God's coming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erspective connects future hope with present a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regularly for the coming of God's kingdom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k for justice and peace as expressions of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biblical promises concerning God's future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of faith to embody God's compassion and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with hope in the ultimate restoration promised by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2026-08-28T13:37:26Z</dcterms:created>
  <dcterms:modified xsi:type="dcterms:W3CDTF">2026-08-28T13:37:26Z</dcterms:modified>
  <dc:title>O Day of God, Draw Nigh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