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For a Heart to Praise My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For a Heart to Praise My God is a classic hymn of spiritual renewal written by Charles Wesley during the early years of the Methodist revi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heartfelt prayer for transformation so that the believer's life may be filled with prais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merely celebrating praise as an outward act, the hymn focuses on the inner renewal that makes genuine worship poss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emphasizes that true praise flows from a heart changed by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combination of personal devotion and theological depth, the hymn has become a cherished expression of Christian longing for holiness and spiritual renew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For a Heart to Praise My God reflects the Methodist theology of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believed that God's grace not only forgives sin but also transforms believers so that they grow in holiness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longing for a heart completely devoted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ch devotion arises from the work of the Holy Spirit who renews and empowers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y highlights the relationship between grace and transfo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continual renewal of the heart through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habits of gratitude and praise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spiritual transformation shapes character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flows from sincere devotion rather than rout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live a life that reflects God's love and holi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2026-08-26T22:09:33Z</dcterms:created>
  <dcterms:modified xsi:type="dcterms:W3CDTF">2026-08-26T22:09:33Z</dcterms:modified>
  <dc:title>O For a Heart to Praise My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