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44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 God in Heaven]]></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O God in Heaven is a twentieth-century Asian Christian hymn shaped as a Trinitarian pray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English text addresses God the Father, Jesus the Redeemer, and the Holy Spirit in successive stanzas, asking for mercy, redemption, unity, strength, peace, and faithful disciple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is especially valuable because its theology and musical history arise from the ecumenical movement that sought genuinely Asian forms of Christian worship rather than simply importing Western hymnod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text associated with 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Niles is paired with HALAD, a melody Elena G.]]></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O God in Heaven is fundamentally a hymn of Trinitarian pray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does not treat Father, Son, and Holy Spirit as abstract doctrine; each stanza connects a person of the Trinity with the church's lived need for gra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Father is approached as the source of mercy and blessing, the Son as Redeemer whose passion and resurrection must be remembered, and the Spirit as the giver of strength, help, hope, peace, comfort, and guida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also links salvation to commun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demption is not portrayed as an isolated private experienc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for Trinity Sunday or services centered on the Father, Son, and Holy Spiri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nect its prayer for unity with John 17 and examine whether congregational life reflects Christ's desire that believers be on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stanza focused on Jesus to connect worship with remembrance of Christ's passion, resurrection, and call to disciple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the Spirit-focused stanza shape intercession for the weary, needy, discouraged, and griev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each the hymn's Filipino and Sri Lankan history as an example of Christian worship becoming rooted in local cultures without losing biblical and ecumenical depth.]]></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2026-10-15T09:56:22Z</dcterms:created>
  <dcterms:modified xsi:type="dcterms:W3CDTF">2026-10-15T09:56:22Z</dcterms:modified>
  <dc:title>O God in Heaven Teaching Guide</dc:title>
  <dc:description>Hymn study resource prepared by HymnInfo.com.</dc:description>
  <dc:subject>Hymn study resource</dc:subject>
  <cp:keywords>hymn study, Christian worship, church teaching, HymnInfo</cp:keywords>
  <cp:category/>
  <cp:revision/>
  <cp:contentStatus/>
</cp:coreProperties>
</file>