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82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 God of Every N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 God of Every Nation is a four-stanza prayer for peace, justice, repentance, and the healing of a divided worl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illiam Watkins Reid J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rote the text in 1958, and its language addresses God not as the patron of one people but as Lord of all peopl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sks worshipers to examine the forces that deform public life—fear, hostility, pride, injustice, the pursuit of power, and reliance on violence—and to seek a social order shaped by truth, mercy, and pe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spiritual movement is from confession and petition toward Christian hop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joins the doctrine of God’s universal sovereignty with a strong theology of repent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ddressing God as Lord of every people denies the idea that divine favor belongs exclusively to one nation, race, or political ord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uman communities stand together under God’s judgment and mer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ocial ethic is rooted in sin and redemp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ar and injustice are not treated only as failures of diplomacy; they are connected with disordered desires for power, status, security, and domin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for nations and peoples without treating any country as identical with the kingdom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how fear, pride, racial prejudice, economic ambition, and confidence in violence shape public attitudes and personal choi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upport peacemaking and reconciliation as forms of Christian discipleship grounded in Scripture rather than as merely political prefere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during services concerned with war, remembrance, international crises, social justice, or the church’s public wit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ld present work for justice together with Christian hope in the righteous and peaceful reign of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2026-10-14T10:00:25Z</dcterms:created>
  <dcterms:modified xsi:type="dcterms:W3CDTF">2026-10-14T10:00:25Z</dcterms:modified>
  <dc:title>O God of Every Nation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